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gif" ContentType="video/unknown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424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0687755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Talk about sending funds to contracts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github.com/we-are-prot/blockbrai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2.xml"/><Relationship Id="rId5" Type="http://schemas.openxmlformats.org/officeDocument/2006/relationships/image" Target="../media/image3.png"/><Relationship Id="rId1" Type="http://schemas.microsoft.com/office/2007/relationships/media" Target="../media/media1.gif"/><Relationship Id="rId2" Type="http://schemas.openxmlformats.org/officeDocument/2006/relationships/video" Target="../media/media1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Smart Smart Contracts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AI on the blockchain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</a:t>
            </a:fld>
            <a:endParaRPr lang="en"/>
          </a:p>
        </p:txBody>
      </p:sp>
      <p:sp>
        <p:nvSpPr>
          <p:cNvPr id="33" name="Shape 33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 @readevalprint </a:t>
            </a:r>
          </a:p>
        </p:txBody>
      </p:sp>
      <p:sp>
        <p:nvSpPr>
          <p:cNvPr id="34" name="Shape 34"/>
          <p:cNvSpPr txBox="1"/>
          <p:nvPr/>
        </p:nvSpPr>
        <p:spPr>
          <a:xfrm>
            <a:off x="155700" y="148625"/>
            <a:ext cx="8507100" cy="34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Neural Networks on Ethereum’s Distributed Virtual Machine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79040" y="3685750"/>
            <a:ext cx="4152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 Watts – </a:t>
            </a:r>
            <a:r>
              <a:rPr lang="en-US" sz="2400" dirty="0" err="1" smtClean="0"/>
              <a:t>Prot</a:t>
            </a:r>
            <a:r>
              <a:rPr lang="en-US" sz="2400" dirty="0" smtClean="0"/>
              <a:t> Technology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is a perceptron?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2660350"/>
            <a:ext cx="8229600" cy="2265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The perceptron algorithm dates back to the late 1950s; its first implementation, in custom hardware, was one of the first artificial neural networks to be produced.  (wikipedia)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10</a:t>
            </a:fld>
            <a:endParaRPr lang="en"/>
          </a:p>
        </p:txBody>
      </p:sp>
      <p:sp>
        <p:nvSpPr>
          <p:cNvPr id="107" name="Shape 107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twitter:@readevalprint </a:t>
            </a:r>
          </a:p>
        </p:txBody>
      </p:sp>
      <p:pic>
        <p:nvPicPr>
          <p:cNvPr id="108" name="Shape 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90250" y="1063375"/>
            <a:ext cx="3905250" cy="162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My project: BlockBrain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https://github.com/we-are-prot/blockbrain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Currently: Single neuron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Goal: Library of machine learning algorithms 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11</a:t>
            </a:fld>
            <a:endParaRPr lang="en"/>
          </a:p>
        </p:txBody>
      </p:sp>
      <p:sp>
        <p:nvSpPr>
          <p:cNvPr id="116" name="Shape 116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twitter:@readevalprint 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7519100" y="4214650"/>
            <a:ext cx="1282199" cy="535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next: demo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12</a:t>
            </a:fld>
            <a:endParaRPr lang="en"/>
          </a:p>
        </p:txBody>
      </p:sp>
      <p:pic>
        <p:nvPicPr>
          <p:cNvPr id="3" name="2015-09-24.gif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5025" y="10160"/>
            <a:ext cx="7473950" cy="51435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1274423"/>
            <a:ext cx="8229600" cy="1343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Tim that wasn’t artificial intelligence. Not even close.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13</a:t>
            </a:fld>
            <a:endParaRPr lang="en"/>
          </a:p>
        </p:txBody>
      </p:sp>
      <p:sp>
        <p:nvSpPr>
          <p:cNvPr id="130" name="Shape 130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twitter:@readevalprint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Who cares?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14</a:t>
            </a:fld>
            <a:endParaRPr lang="en"/>
          </a:p>
        </p:txBody>
      </p:sp>
      <p:sp>
        <p:nvSpPr>
          <p:cNvPr id="137" name="Shape 137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twitter:@readevalprint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Answer: You do.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15</a:t>
            </a:fld>
            <a:endParaRPr lang="en"/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Practical application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Neural nets can compute any function*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/>
              <a:t>Universal Approximation Theorem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Community trained intelligence  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Local usage maintains privacy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/>
              <a:t>siri calls home, shame </a:t>
            </a:r>
          </a:p>
          <a:p>
            <a:pPr rtl="0">
              <a:spcBef>
                <a:spcPts val="0"/>
              </a:spcBef>
              <a:buNone/>
            </a:pPr>
            <a:endParaRPr sz="1400"/>
          </a:p>
          <a:p>
            <a:pPr marL="5943600" indent="457200">
              <a:spcBef>
                <a:spcPts val="0"/>
              </a:spcBef>
              <a:buNone/>
            </a:pPr>
            <a:r>
              <a:rPr lang="en" sz="1400"/>
              <a:t>*continuous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twitter:@readevalprint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Answer: Your kids do.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16</a:t>
            </a:fld>
            <a:endParaRPr lang="en"/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Can a deterministic system have self awareness?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If general artificial intelligence is developed and run on a censorship proof network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Who can stop it?  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"/>
              <a:t>See also: AI in a box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twitter:@readevalprint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Bonus question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/>
              <a:t>Remember before: Local interactions can be purely ephemeral. Global transactions are committed.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2400"/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/>
              <a:t>Equal to parallel dreams indistinguishable from reality but never remembered.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2400"/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/>
              <a:t>Would local instances have rights?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/>
              <a:t>Is it ethical to run without committing results?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17</a:t>
            </a:fld>
            <a:endParaRPr lang="en"/>
          </a:p>
        </p:txBody>
      </p:sp>
      <p:sp>
        <p:nvSpPr>
          <p:cNvPr id="161" name="Shape 161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twitter:@readevalprint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Thank you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fin.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18</a:t>
            </a:fld>
            <a:endParaRPr lang="en"/>
          </a:p>
        </p:txBody>
      </p:sp>
      <p:sp>
        <p:nvSpPr>
          <p:cNvPr id="169" name="Shape 169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twitter:@readevalprint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Blockchain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2</a:t>
            </a:fld>
            <a:endParaRPr lang="en"/>
          </a:p>
        </p:txBody>
      </p:sp>
      <p:sp>
        <p:nvSpPr>
          <p:cNvPr id="41" name="Shape 41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twitter:@readevalprint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is consensus?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800100" lvl="0" indent="-571500" rtl="0">
              <a:spcBef>
                <a:spcPts val="0"/>
              </a:spcBef>
              <a:buSzPct val="100000"/>
              <a:buFont typeface="Arial"/>
              <a:buChar char="•"/>
            </a:pPr>
            <a:r>
              <a:rPr lang="en" sz="3600" b="1" dirty="0"/>
              <a:t>We all agree on something</a:t>
            </a:r>
          </a:p>
          <a:p>
            <a:pPr marL="800100" lvl="0" indent="-571500" rtl="0">
              <a:spcBef>
                <a:spcPts val="0"/>
              </a:spcBef>
              <a:buSzPct val="100000"/>
              <a:buFont typeface="Arial"/>
              <a:buChar char="•"/>
            </a:pPr>
            <a:r>
              <a:rPr lang="en" sz="3600" b="1" dirty="0"/>
              <a:t>the Two Generals’ Problem</a:t>
            </a:r>
          </a:p>
          <a:p>
            <a:pPr marL="800100" lvl="0" indent="-571500" rtl="0">
              <a:spcBef>
                <a:spcPts val="0"/>
              </a:spcBef>
              <a:buSzPct val="100000"/>
              <a:buFont typeface="Arial"/>
              <a:buChar char="•"/>
            </a:pPr>
            <a:r>
              <a:rPr lang="en" sz="3600" b="1" dirty="0"/>
              <a:t>Paxos is a consensus protocol in an unreliable network</a:t>
            </a:r>
          </a:p>
          <a:p>
            <a:pPr marL="800100" lvl="0" indent="-571500" rtl="0">
              <a:spcBef>
                <a:spcPts val="0"/>
              </a:spcBef>
              <a:buSzPct val="100000"/>
              <a:buFont typeface="Arial"/>
              <a:buChar char="•"/>
            </a:pPr>
            <a:r>
              <a:rPr lang="en" sz="3600" b="1" dirty="0"/>
              <a:t>Raft is an alternative to Paxos</a:t>
            </a:r>
          </a:p>
          <a:p>
            <a:pPr marL="800100" lvl="0" indent="-571500">
              <a:spcBef>
                <a:spcPts val="0"/>
              </a:spcBef>
              <a:buSzPct val="100000"/>
              <a:buFont typeface="Arial"/>
              <a:buChar char="•"/>
            </a:pPr>
            <a:r>
              <a:rPr lang="en" sz="3600" b="1" dirty="0"/>
              <a:t>Bitcoin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3</a:t>
            </a:fld>
            <a:endParaRPr lang="en"/>
          </a:p>
        </p:txBody>
      </p:sp>
      <p:sp>
        <p:nvSpPr>
          <p:cNvPr id="49" name="Shape 49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twitter:@readevalprint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 thought experiment meant to illustrate the pitfalls and design challenges of attempting to coordinate an action by communicating over an unreliable link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en"/>
              <a:t>wikipedia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Two Generals’ Problem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23387" y="3251887"/>
            <a:ext cx="4124325" cy="126682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4</a:t>
            </a:fld>
            <a:endParaRPr lang="en"/>
          </a:p>
        </p:txBody>
      </p:sp>
      <p:sp>
        <p:nvSpPr>
          <p:cNvPr id="58" name="Shape 58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twitter:@readevalprint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Solutions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800100" indent="-571500">
              <a:buFont typeface="Arial"/>
              <a:buChar char="•"/>
            </a:pPr>
            <a:r>
              <a:rPr lang="en" b="1" dirty="0" smtClean="0"/>
              <a:t>Paxos</a:t>
            </a:r>
            <a:endParaRPr lang="fr-FR" b="1" dirty="0"/>
          </a:p>
          <a:p>
            <a:pPr marL="228600"/>
            <a:r>
              <a:rPr lang="fr-FR" sz="3200" dirty="0" smtClean="0"/>
              <a:t>	</a:t>
            </a:r>
            <a:r>
              <a:rPr lang="en" sz="3200" dirty="0" smtClean="0"/>
              <a:t>Super complex</a:t>
            </a:r>
            <a:endParaRPr lang="fr-FR" sz="3200" dirty="0" smtClean="0"/>
          </a:p>
          <a:p>
            <a:pPr marL="228600"/>
            <a:r>
              <a:rPr lang="fr-FR" sz="3000" dirty="0" smtClean="0"/>
              <a:t>	</a:t>
            </a:r>
            <a:r>
              <a:rPr lang="en" sz="3000" dirty="0" smtClean="0"/>
              <a:t>Few </a:t>
            </a:r>
            <a:r>
              <a:rPr lang="en" sz="3000" dirty="0"/>
              <a:t>implementations</a:t>
            </a:r>
          </a:p>
          <a:p>
            <a:pPr marL="800100" indent="-571500">
              <a:buFont typeface="Arial"/>
              <a:buChar char="•"/>
            </a:pPr>
            <a:r>
              <a:rPr lang="en" b="1" dirty="0" smtClean="0"/>
              <a:t>Raft</a:t>
            </a:r>
            <a:endParaRPr lang="fr-FR" b="1" dirty="0" smtClean="0"/>
          </a:p>
          <a:p>
            <a:pPr marL="228600"/>
            <a:r>
              <a:rPr lang="fr-FR" sz="3000" dirty="0" smtClean="0"/>
              <a:t>	</a:t>
            </a:r>
            <a:r>
              <a:rPr lang="en" sz="3000" dirty="0" smtClean="0"/>
              <a:t>Simple</a:t>
            </a:r>
            <a:r>
              <a:rPr lang="en" sz="3000" dirty="0"/>
              <a:t>, tons of </a:t>
            </a:r>
            <a:r>
              <a:rPr lang="en" sz="3000" dirty="0" smtClean="0"/>
              <a:t>implementations</a:t>
            </a:r>
            <a:endParaRPr lang="fr-FR" sz="3000" dirty="0" smtClean="0"/>
          </a:p>
          <a:p>
            <a:pPr marL="800100" indent="-571500">
              <a:buFont typeface="Arial"/>
              <a:buChar char="•"/>
            </a:pPr>
            <a:r>
              <a:rPr lang="en" b="1" dirty="0" smtClean="0"/>
              <a:t>Trusted </a:t>
            </a:r>
            <a:r>
              <a:rPr lang="en" b="1" dirty="0"/>
              <a:t>peers, Sybil Attack</a:t>
            </a:r>
          </a:p>
          <a:p>
            <a:endParaRPr dirty="0"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5</a:t>
            </a:fld>
            <a:endParaRPr lang="en"/>
          </a:p>
        </p:txBody>
      </p:sp>
      <p:sp>
        <p:nvSpPr>
          <p:cNvPr id="66" name="Shape 66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twitter:@readevalprint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3600"/>
              <a:t>Bitcoin fights Sybil with Proof of Work. Yay! </a:t>
            </a:r>
          </a:p>
          <a:p>
            <a:pPr rtl="0">
              <a:spcBef>
                <a:spcPts val="0"/>
              </a:spcBef>
              <a:buNone/>
            </a:pPr>
            <a:endParaRPr sz="3600"/>
          </a:p>
          <a:p>
            <a:pPr lvl="0" rtl="0">
              <a:spcBef>
                <a:spcPts val="0"/>
              </a:spcBef>
              <a:buNone/>
            </a:pPr>
            <a:r>
              <a:rPr lang="en" sz="3600"/>
              <a:t>But is wasteful :(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Enter the Blockchain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6</a:t>
            </a:fld>
            <a:endParaRPr lang="en"/>
          </a:p>
        </p:txBody>
      </p:sp>
      <p:sp>
        <p:nvSpPr>
          <p:cNvPr id="74" name="Shape 74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twitter:@readevalprint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/>
              <a:t>Ethereum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85800" lvl="0" indent="-457200" rtl="0">
              <a:spcBef>
                <a:spcPts val="0"/>
              </a:spcBef>
              <a:buFont typeface="Arial"/>
              <a:buChar char="•"/>
            </a:pPr>
            <a:r>
              <a:rPr lang="en" dirty="0"/>
              <a:t>running “contracts” on virtual machine</a:t>
            </a:r>
          </a:p>
          <a:p>
            <a:pPr marL="685800" lvl="0" indent="-457200" rtl="0">
              <a:spcBef>
                <a:spcPts val="0"/>
              </a:spcBef>
              <a:buFont typeface="Arial"/>
              <a:buChar char="•"/>
            </a:pPr>
            <a:r>
              <a:rPr lang="en" dirty="0"/>
              <a:t>contract = code and state</a:t>
            </a:r>
          </a:p>
          <a:p>
            <a:pPr marL="685800" lvl="0" indent="-457200" rtl="0">
              <a:spcBef>
                <a:spcPts val="0"/>
              </a:spcBef>
              <a:buFont typeface="Arial"/>
              <a:buChar char="•"/>
            </a:pPr>
            <a:r>
              <a:rPr lang="en" dirty="0"/>
              <a:t>self executing and inforcing </a:t>
            </a:r>
          </a:p>
          <a:p>
            <a:pPr marL="685800" lvl="0" indent="-457200" rtl="0">
              <a:spcBef>
                <a:spcPts val="0"/>
              </a:spcBef>
              <a:buFont typeface="Arial"/>
              <a:buChar char="•"/>
            </a:pPr>
            <a:r>
              <a:rPr lang="en" dirty="0"/>
              <a:t>turing complete </a:t>
            </a:r>
          </a:p>
          <a:p>
            <a:pPr>
              <a:spcBef>
                <a:spcPts val="0"/>
              </a:spcBef>
            </a:pPr>
            <a:endParaRPr dirty="0"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7</a:t>
            </a:fld>
            <a:endParaRPr lang="en"/>
          </a:p>
        </p:txBody>
      </p:sp>
      <p:sp>
        <p:nvSpPr>
          <p:cNvPr id="82" name="Shape 82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twitter:@readevalprint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Two ways to interact with Ethereum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Locally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dirty="0"/>
              <a:t>Query values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dirty="0"/>
              <a:t>run a program and examine its output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" dirty="0"/>
              <a:t>nothing saved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Globally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Save values to blockchain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Commit a transaction (run program)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"/>
              <a:t>global consensus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806002" y="4749850"/>
            <a:ext cx="22994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</a:t>
            </a:r>
            <a:fld id="{00000000-1234-1234-1234-123412341234}" type="slidenum">
              <a:rPr lang="en"/>
              <a:t>8</a:t>
            </a:fld>
            <a:endParaRPr lang="en"/>
          </a:p>
        </p:txBody>
      </p:sp>
      <p:sp>
        <p:nvSpPr>
          <p:cNvPr id="91" name="Shape 91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twitter:@readevalprint 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457200" y="961725"/>
            <a:ext cx="2914200" cy="3184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This is important, remember this!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ctrTitle"/>
          </p:nvPr>
        </p:nvSpPr>
        <p:spPr>
          <a:xfrm>
            <a:off x="685800" y="1583350"/>
            <a:ext cx="7772400" cy="1738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Artificial Intelligence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/>
              <a:t>(Almost)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9</a:t>
            </a:fld>
            <a:endParaRPr lang="en"/>
          </a:p>
        </p:txBody>
      </p:sp>
      <p:sp>
        <p:nvSpPr>
          <p:cNvPr id="99" name="Shape 99"/>
          <p:cNvSpPr txBox="1"/>
          <p:nvPr/>
        </p:nvSpPr>
        <p:spPr>
          <a:xfrm>
            <a:off x="0" y="4728100"/>
            <a:ext cx="5316900" cy="4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tim@we-are-prot.com | twitter:@readevalprint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495</Words>
  <Application>Microsoft Macintosh PowerPoint</Application>
  <PresentationFormat>On-screen Show (16:9)</PresentationFormat>
  <Paragraphs>113</Paragraphs>
  <Slides>18</Slides>
  <Notes>18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simple-light</vt:lpstr>
      <vt:lpstr>Smart Smart Contracts</vt:lpstr>
      <vt:lpstr>Blockchain</vt:lpstr>
      <vt:lpstr>What is consensus?</vt:lpstr>
      <vt:lpstr>The Two Generals’ Problem</vt:lpstr>
      <vt:lpstr>Solutions</vt:lpstr>
      <vt:lpstr>Enter the Blockchain</vt:lpstr>
      <vt:lpstr>Ethereum</vt:lpstr>
      <vt:lpstr>Two ways to interact with Ethereum</vt:lpstr>
      <vt:lpstr>Artificial Intelligence  (Almost)</vt:lpstr>
      <vt:lpstr>What is a perceptron?</vt:lpstr>
      <vt:lpstr>My project: BlockBrain</vt:lpstr>
      <vt:lpstr>PowerPoint Presentation</vt:lpstr>
      <vt:lpstr>Tim that wasn’t artificial intelligence. Not even close.</vt:lpstr>
      <vt:lpstr>Who cares?</vt:lpstr>
      <vt:lpstr>Answer: You do.</vt:lpstr>
      <vt:lpstr>Answer: Your kids do.</vt:lpstr>
      <vt:lpstr>Bonus question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Smart Contracts</dc:title>
  <cp:lastModifiedBy>Alexandra Giannopoulou</cp:lastModifiedBy>
  <cp:revision>3</cp:revision>
  <dcterms:modified xsi:type="dcterms:W3CDTF">2015-09-24T23:40:39Z</dcterms:modified>
</cp:coreProperties>
</file>