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1" r:id="rId7"/>
    <p:sldMasterId id="2147483734" r:id="rId8"/>
    <p:sldMasterId id="2147483749" r:id="rId9"/>
  </p:sldMasterIdLst>
  <p:notesMasterIdLst>
    <p:notesMasterId r:id="rId63"/>
  </p:notesMasterIdLst>
  <p:sldIdLst>
    <p:sldId id="256" r:id="rId10"/>
    <p:sldId id="302" r:id="rId11"/>
    <p:sldId id="260" r:id="rId12"/>
    <p:sldId id="272" r:id="rId13"/>
    <p:sldId id="270"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301" r:id="rId30"/>
    <p:sldId id="267" r:id="rId31"/>
    <p:sldId id="289" r:id="rId32"/>
    <p:sldId id="290" r:id="rId33"/>
    <p:sldId id="291" r:id="rId34"/>
    <p:sldId id="292" r:id="rId35"/>
    <p:sldId id="293" r:id="rId36"/>
    <p:sldId id="294" r:id="rId37"/>
    <p:sldId id="295" r:id="rId38"/>
    <p:sldId id="296" r:id="rId39"/>
    <p:sldId id="298" r:id="rId40"/>
    <p:sldId id="299" r:id="rId41"/>
    <p:sldId id="300" r:id="rId42"/>
    <p:sldId id="264" r:id="rId43"/>
    <p:sldId id="273" r:id="rId44"/>
    <p:sldId id="303" r:id="rId45"/>
    <p:sldId id="265" r:id="rId46"/>
    <p:sldId id="263" r:id="rId47"/>
    <p:sldId id="304" r:id="rId48"/>
    <p:sldId id="266" r:id="rId49"/>
    <p:sldId id="308" r:id="rId50"/>
    <p:sldId id="305" r:id="rId51"/>
    <p:sldId id="306" r:id="rId52"/>
    <p:sldId id="307" r:id="rId53"/>
    <p:sldId id="310" r:id="rId54"/>
    <p:sldId id="309" r:id="rId55"/>
    <p:sldId id="259" r:id="rId56"/>
    <p:sldId id="261" r:id="rId57"/>
    <p:sldId id="262" r:id="rId58"/>
    <p:sldId id="257" r:id="rId59"/>
    <p:sldId id="268" r:id="rId60"/>
    <p:sldId id="269" r:id="rId61"/>
    <p:sldId id="311" r:id="rId62"/>
  </p:sldIdLst>
  <p:sldSz cx="9144000" cy="6858000" type="screen4x3"/>
  <p:notesSz cx="6858000" cy="9144000"/>
  <p:defaultTextStyle>
    <a:defPPr>
      <a:defRPr lang="de-DE"/>
    </a:defPPr>
    <a:lvl1pPr marL="0" algn="l" defTabSz="913743" rtl="0" eaLnBrk="1" latinLnBrk="0" hangingPunct="1">
      <a:defRPr sz="1800" kern="1200">
        <a:solidFill>
          <a:schemeClr val="tx1"/>
        </a:solidFill>
        <a:latin typeface="+mn-lt"/>
        <a:ea typeface="+mn-ea"/>
        <a:cs typeface="+mn-cs"/>
      </a:defRPr>
    </a:lvl1pPr>
    <a:lvl2pPr marL="456869" algn="l" defTabSz="913743" rtl="0" eaLnBrk="1" latinLnBrk="0" hangingPunct="1">
      <a:defRPr sz="1800" kern="1200">
        <a:solidFill>
          <a:schemeClr val="tx1"/>
        </a:solidFill>
        <a:latin typeface="+mn-lt"/>
        <a:ea typeface="+mn-ea"/>
        <a:cs typeface="+mn-cs"/>
      </a:defRPr>
    </a:lvl2pPr>
    <a:lvl3pPr marL="913743" algn="l" defTabSz="913743" rtl="0" eaLnBrk="1" latinLnBrk="0" hangingPunct="1">
      <a:defRPr sz="1800" kern="1200">
        <a:solidFill>
          <a:schemeClr val="tx1"/>
        </a:solidFill>
        <a:latin typeface="+mn-lt"/>
        <a:ea typeface="+mn-ea"/>
        <a:cs typeface="+mn-cs"/>
      </a:defRPr>
    </a:lvl3pPr>
    <a:lvl4pPr marL="1370620" algn="l" defTabSz="913743" rtl="0" eaLnBrk="1" latinLnBrk="0" hangingPunct="1">
      <a:defRPr sz="1800" kern="1200">
        <a:solidFill>
          <a:schemeClr val="tx1"/>
        </a:solidFill>
        <a:latin typeface="+mn-lt"/>
        <a:ea typeface="+mn-ea"/>
        <a:cs typeface="+mn-cs"/>
      </a:defRPr>
    </a:lvl4pPr>
    <a:lvl5pPr marL="1827491" algn="l" defTabSz="913743" rtl="0" eaLnBrk="1" latinLnBrk="0" hangingPunct="1">
      <a:defRPr sz="1800" kern="1200">
        <a:solidFill>
          <a:schemeClr val="tx1"/>
        </a:solidFill>
        <a:latin typeface="+mn-lt"/>
        <a:ea typeface="+mn-ea"/>
        <a:cs typeface="+mn-cs"/>
      </a:defRPr>
    </a:lvl5pPr>
    <a:lvl6pPr marL="2284362" algn="l" defTabSz="913743" rtl="0" eaLnBrk="1" latinLnBrk="0" hangingPunct="1">
      <a:defRPr sz="1800" kern="1200">
        <a:solidFill>
          <a:schemeClr val="tx1"/>
        </a:solidFill>
        <a:latin typeface="+mn-lt"/>
        <a:ea typeface="+mn-ea"/>
        <a:cs typeface="+mn-cs"/>
      </a:defRPr>
    </a:lvl6pPr>
    <a:lvl7pPr marL="2741238" algn="l" defTabSz="913743" rtl="0" eaLnBrk="1" latinLnBrk="0" hangingPunct="1">
      <a:defRPr sz="1800" kern="1200">
        <a:solidFill>
          <a:schemeClr val="tx1"/>
        </a:solidFill>
        <a:latin typeface="+mn-lt"/>
        <a:ea typeface="+mn-ea"/>
        <a:cs typeface="+mn-cs"/>
      </a:defRPr>
    </a:lvl7pPr>
    <a:lvl8pPr marL="3198104" algn="l" defTabSz="913743" rtl="0" eaLnBrk="1" latinLnBrk="0" hangingPunct="1">
      <a:defRPr sz="1800" kern="1200">
        <a:solidFill>
          <a:schemeClr val="tx1"/>
        </a:solidFill>
        <a:latin typeface="+mn-lt"/>
        <a:ea typeface="+mn-ea"/>
        <a:cs typeface="+mn-cs"/>
      </a:defRPr>
    </a:lvl8pPr>
    <a:lvl9pPr marL="3654982" algn="l" defTabSz="91374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13" autoAdjust="0"/>
  </p:normalViewPr>
  <p:slideViewPr>
    <p:cSldViewPr>
      <p:cViewPr varScale="1">
        <p:scale>
          <a:sx n="67" d="100"/>
          <a:sy n="67" d="100"/>
        </p:scale>
        <p:origin x="-16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A57B8-4ED6-46FB-9EC8-902C26C49E62}" type="datetimeFigureOut">
              <a:rPr lang="de-DE" smtClean="0"/>
              <a:t>25.09.2015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6B1A0-B5CF-4E9E-8319-27A781634020}" type="slidenum">
              <a:rPr lang="de-DE" smtClean="0"/>
              <a:t>‹Nr.›</a:t>
            </a:fld>
            <a:endParaRPr lang="de-DE"/>
          </a:p>
        </p:txBody>
      </p:sp>
    </p:spTree>
    <p:extLst>
      <p:ext uri="{BB962C8B-B14F-4D97-AF65-F5344CB8AC3E}">
        <p14:creationId xmlns:p14="http://schemas.microsoft.com/office/powerpoint/2010/main" val="1917722398"/>
      </p:ext>
    </p:extLst>
  </p:cSld>
  <p:clrMap bg1="lt1" tx1="dk1" bg2="lt2" tx2="dk2" accent1="accent1" accent2="accent2" accent3="accent3" accent4="accent4" accent5="accent5" accent6="accent6" hlink="hlink" folHlink="folHlink"/>
  <p:notesStyle>
    <a:lvl1pPr marL="0" algn="l" defTabSz="913743" rtl="0" eaLnBrk="1" latinLnBrk="0" hangingPunct="1">
      <a:defRPr sz="1200" kern="1200">
        <a:solidFill>
          <a:schemeClr val="tx1"/>
        </a:solidFill>
        <a:latin typeface="+mn-lt"/>
        <a:ea typeface="+mn-ea"/>
        <a:cs typeface="+mn-cs"/>
      </a:defRPr>
    </a:lvl1pPr>
    <a:lvl2pPr marL="456869" algn="l" defTabSz="913743" rtl="0" eaLnBrk="1" latinLnBrk="0" hangingPunct="1">
      <a:defRPr sz="1200" kern="1200">
        <a:solidFill>
          <a:schemeClr val="tx1"/>
        </a:solidFill>
        <a:latin typeface="+mn-lt"/>
        <a:ea typeface="+mn-ea"/>
        <a:cs typeface="+mn-cs"/>
      </a:defRPr>
    </a:lvl2pPr>
    <a:lvl3pPr marL="913743" algn="l" defTabSz="913743" rtl="0" eaLnBrk="1" latinLnBrk="0" hangingPunct="1">
      <a:defRPr sz="1200" kern="1200">
        <a:solidFill>
          <a:schemeClr val="tx1"/>
        </a:solidFill>
        <a:latin typeface="+mn-lt"/>
        <a:ea typeface="+mn-ea"/>
        <a:cs typeface="+mn-cs"/>
      </a:defRPr>
    </a:lvl3pPr>
    <a:lvl4pPr marL="1370620" algn="l" defTabSz="913743" rtl="0" eaLnBrk="1" latinLnBrk="0" hangingPunct="1">
      <a:defRPr sz="1200" kern="1200">
        <a:solidFill>
          <a:schemeClr val="tx1"/>
        </a:solidFill>
        <a:latin typeface="+mn-lt"/>
        <a:ea typeface="+mn-ea"/>
        <a:cs typeface="+mn-cs"/>
      </a:defRPr>
    </a:lvl4pPr>
    <a:lvl5pPr marL="1827491" algn="l" defTabSz="913743" rtl="0" eaLnBrk="1" latinLnBrk="0" hangingPunct="1">
      <a:defRPr sz="1200" kern="1200">
        <a:solidFill>
          <a:schemeClr val="tx1"/>
        </a:solidFill>
        <a:latin typeface="+mn-lt"/>
        <a:ea typeface="+mn-ea"/>
        <a:cs typeface="+mn-cs"/>
      </a:defRPr>
    </a:lvl5pPr>
    <a:lvl6pPr marL="2284362" algn="l" defTabSz="913743" rtl="0" eaLnBrk="1" latinLnBrk="0" hangingPunct="1">
      <a:defRPr sz="1200" kern="1200">
        <a:solidFill>
          <a:schemeClr val="tx1"/>
        </a:solidFill>
        <a:latin typeface="+mn-lt"/>
        <a:ea typeface="+mn-ea"/>
        <a:cs typeface="+mn-cs"/>
      </a:defRPr>
    </a:lvl6pPr>
    <a:lvl7pPr marL="2741238" algn="l" defTabSz="913743" rtl="0" eaLnBrk="1" latinLnBrk="0" hangingPunct="1">
      <a:defRPr sz="1200" kern="1200">
        <a:solidFill>
          <a:schemeClr val="tx1"/>
        </a:solidFill>
        <a:latin typeface="+mn-lt"/>
        <a:ea typeface="+mn-ea"/>
        <a:cs typeface="+mn-cs"/>
      </a:defRPr>
    </a:lvl7pPr>
    <a:lvl8pPr marL="3198104" algn="l" defTabSz="913743" rtl="0" eaLnBrk="1" latinLnBrk="0" hangingPunct="1">
      <a:defRPr sz="1200" kern="1200">
        <a:solidFill>
          <a:schemeClr val="tx1"/>
        </a:solidFill>
        <a:latin typeface="+mn-lt"/>
        <a:ea typeface="+mn-ea"/>
        <a:cs typeface="+mn-cs"/>
      </a:defRPr>
    </a:lvl8pPr>
    <a:lvl9pPr marL="3654982" algn="l" defTabSz="9137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a:defRPr sz="1800"/>
            </a:pPr>
            <a:r>
              <a:rPr sz="2200"/>
              <a:t>mission statement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Smart </a:t>
            </a:r>
            <a:r>
              <a:rPr lang="de-DE" dirty="0" err="1" smtClean="0"/>
              <a:t>contract</a:t>
            </a:r>
            <a:r>
              <a:rPr lang="de-DE" dirty="0" smtClean="0"/>
              <a:t> </a:t>
            </a:r>
            <a:r>
              <a:rPr lang="de-DE" dirty="0" err="1" smtClean="0"/>
              <a:t>example</a:t>
            </a:r>
            <a:r>
              <a:rPr lang="de-DE" dirty="0" smtClean="0"/>
              <a:t>,</a:t>
            </a:r>
            <a:r>
              <a:rPr lang="de-DE" baseline="0" dirty="0" smtClean="0"/>
              <a:t> </a:t>
            </a:r>
            <a:r>
              <a:rPr lang="de-DE" baseline="0" dirty="0" err="1" smtClean="0"/>
              <a:t>with</a:t>
            </a:r>
            <a:r>
              <a:rPr lang="de-DE" baseline="0" dirty="0" smtClean="0"/>
              <a:t> </a:t>
            </a:r>
            <a:r>
              <a:rPr lang="de-DE" baseline="0" dirty="0" err="1" smtClean="0"/>
              <a:t>nothing</a:t>
            </a:r>
            <a:r>
              <a:rPr lang="de-DE" baseline="0" dirty="0" smtClean="0"/>
              <a:t> </a:t>
            </a:r>
            <a:r>
              <a:rPr lang="de-DE" baseline="0" dirty="0" err="1" smtClean="0"/>
              <a:t>lega</a:t>
            </a:r>
            <a:r>
              <a:rPr lang="de-DE" baseline="0" dirty="0" smtClean="0"/>
              <a:t> </a:t>
            </a:r>
            <a:r>
              <a:rPr lang="de-DE" baseline="0" dirty="0" err="1" smtClean="0"/>
              <a:t>at</a:t>
            </a:r>
            <a:r>
              <a:rPr lang="de-DE" baseline="0" dirty="0" smtClean="0"/>
              <a:t> all </a:t>
            </a:r>
            <a:r>
              <a:rPr lang="de-DE" baseline="0" dirty="0" smtClean="0">
                <a:sym typeface="Wingdings" pitchFamily="2" charset="2"/>
              </a:rPr>
              <a:t></a:t>
            </a:r>
            <a:endParaRPr lang="de-DE" dirty="0"/>
          </a:p>
        </p:txBody>
      </p:sp>
      <p:sp>
        <p:nvSpPr>
          <p:cNvPr id="4" name="Foliennummernplatzhalter 3"/>
          <p:cNvSpPr>
            <a:spLocks noGrp="1"/>
          </p:cNvSpPr>
          <p:nvPr>
            <p:ph type="sldNum" sz="quarter" idx="10"/>
          </p:nvPr>
        </p:nvSpPr>
        <p:spPr/>
        <p:txBody>
          <a:bodyPr/>
          <a:lstStyle/>
          <a:p>
            <a:fld id="{A016B1A0-B5CF-4E9E-8319-27A781634020}" type="slidenum">
              <a:rPr lang="de-DE" smtClean="0"/>
              <a:t>36</a:t>
            </a:fld>
            <a:endParaRPr lang="de-DE"/>
          </a:p>
        </p:txBody>
      </p:sp>
    </p:spTree>
    <p:extLst>
      <p:ext uri="{BB962C8B-B14F-4D97-AF65-F5344CB8AC3E}">
        <p14:creationId xmlns:p14="http://schemas.microsoft.com/office/powerpoint/2010/main" val="220239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Like</a:t>
            </a:r>
            <a:r>
              <a:rPr lang="de-DE" baseline="0" dirty="0" smtClean="0"/>
              <a:t> </a:t>
            </a:r>
            <a:r>
              <a:rPr lang="de-DE" baseline="0" dirty="0" err="1" smtClean="0"/>
              <a:t>to</a:t>
            </a:r>
            <a:r>
              <a:rPr lang="de-DE" baseline="0" dirty="0" smtClean="0"/>
              <a:t> end </a:t>
            </a:r>
            <a:r>
              <a:rPr lang="de-DE" baseline="0" dirty="0" err="1" smtClean="0"/>
              <a:t>with</a:t>
            </a:r>
            <a:r>
              <a:rPr lang="de-DE" baseline="0" dirty="0" smtClean="0"/>
              <a:t> </a:t>
            </a:r>
            <a:r>
              <a:rPr lang="de-DE" baseline="0" dirty="0" err="1" smtClean="0"/>
              <a:t>this</a:t>
            </a:r>
            <a:r>
              <a:rPr lang="de-DE" baseline="0" dirty="0" smtClean="0"/>
              <a:t>, </a:t>
            </a:r>
            <a:r>
              <a:rPr lang="de-DE" baseline="0" dirty="0" err="1" smtClean="0"/>
              <a:t>shows</a:t>
            </a:r>
            <a:r>
              <a:rPr lang="de-DE" baseline="0" dirty="0" smtClean="0"/>
              <a:t> </a:t>
            </a:r>
            <a:r>
              <a:rPr lang="de-DE" baseline="0" dirty="0" err="1" smtClean="0"/>
              <a:t>very</a:t>
            </a:r>
            <a:r>
              <a:rPr lang="de-DE" baseline="0" dirty="0" smtClean="0"/>
              <a:t> </a:t>
            </a:r>
            <a:r>
              <a:rPr lang="de-DE" baseline="0" dirty="0" err="1" smtClean="0"/>
              <a:t>well</a:t>
            </a:r>
            <a:r>
              <a:rPr lang="de-DE" baseline="0" dirty="0" smtClean="0"/>
              <a:t> </a:t>
            </a:r>
            <a:r>
              <a:rPr lang="de-DE" baseline="0" dirty="0" err="1" smtClean="0"/>
              <a:t>the</a:t>
            </a:r>
            <a:r>
              <a:rPr lang="de-DE" baseline="0" dirty="0" smtClean="0"/>
              <a:t> </a:t>
            </a:r>
            <a:r>
              <a:rPr lang="de-DE" baseline="0" dirty="0" err="1" smtClean="0"/>
              <a:t>contrast</a:t>
            </a:r>
            <a:r>
              <a:rPr lang="de-DE" baseline="0" dirty="0" smtClean="0"/>
              <a:t> </a:t>
            </a:r>
            <a:r>
              <a:rPr lang="de-DE" baseline="0" dirty="0" err="1" smtClean="0"/>
              <a:t>between</a:t>
            </a:r>
            <a:r>
              <a:rPr lang="de-DE" baseline="0" dirty="0" smtClean="0"/>
              <a:t> </a:t>
            </a:r>
            <a:r>
              <a:rPr lang="de-DE" baseline="0" dirty="0" err="1" smtClean="0"/>
              <a:t>dystopia</a:t>
            </a:r>
            <a:r>
              <a:rPr lang="de-DE" baseline="0" dirty="0" smtClean="0"/>
              <a:t> </a:t>
            </a:r>
            <a:r>
              <a:rPr lang="de-DE" baseline="0" dirty="0" err="1" smtClean="0"/>
              <a:t>and</a:t>
            </a:r>
            <a:r>
              <a:rPr lang="de-DE" baseline="0" dirty="0" smtClean="0"/>
              <a:t> </a:t>
            </a:r>
            <a:r>
              <a:rPr lang="de-DE" baseline="0" dirty="0" err="1" smtClean="0"/>
              <a:t>utopia</a:t>
            </a:r>
            <a:r>
              <a:rPr lang="de-DE" baseline="0" dirty="0" smtClean="0"/>
              <a:t>, </a:t>
            </a:r>
            <a:r>
              <a:rPr lang="de-DE" baseline="0" dirty="0" err="1" smtClean="0"/>
              <a:t>from</a:t>
            </a:r>
            <a:r>
              <a:rPr lang="de-DE" baseline="0" dirty="0" smtClean="0"/>
              <a:t> a </a:t>
            </a:r>
            <a:r>
              <a:rPr lang="de-DE" baseline="0" dirty="0" err="1" smtClean="0"/>
              <a:t>german</a:t>
            </a:r>
            <a:r>
              <a:rPr lang="de-DE" baseline="0" dirty="0" smtClean="0"/>
              <a:t> </a:t>
            </a:r>
            <a:r>
              <a:rPr lang="de-DE" baseline="0" dirty="0" err="1" smtClean="0"/>
              <a:t>rap</a:t>
            </a:r>
            <a:r>
              <a:rPr lang="de-DE" baseline="0" dirty="0" smtClean="0"/>
              <a:t> </a:t>
            </a:r>
            <a:r>
              <a:rPr lang="de-DE" baseline="0" dirty="0" err="1" smtClean="0"/>
              <a:t>group‘s</a:t>
            </a:r>
            <a:r>
              <a:rPr lang="de-DE" baseline="0" dirty="0" smtClean="0"/>
              <a:t> </a:t>
            </a:r>
            <a:r>
              <a:rPr lang="de-DE" baseline="0" dirty="0" err="1" smtClean="0"/>
              <a:t>latest</a:t>
            </a:r>
            <a:r>
              <a:rPr lang="de-DE" baseline="0" dirty="0" smtClean="0"/>
              <a:t> </a:t>
            </a:r>
            <a:r>
              <a:rPr lang="de-DE" baseline="0" dirty="0" err="1" smtClean="0"/>
              <a:t>album</a:t>
            </a:r>
            <a:r>
              <a:rPr lang="de-DE" baseline="0" dirty="0" smtClean="0"/>
              <a:t> </a:t>
            </a:r>
            <a:r>
              <a:rPr lang="de-DE" baseline="0" dirty="0" err="1" smtClean="0"/>
              <a:t>where</a:t>
            </a:r>
            <a:r>
              <a:rPr lang="de-DE" baseline="0" dirty="0" smtClean="0"/>
              <a:t> </a:t>
            </a:r>
            <a:r>
              <a:rPr lang="de-DE" baseline="0" dirty="0" err="1" smtClean="0"/>
              <a:t>most</a:t>
            </a:r>
            <a:r>
              <a:rPr lang="de-DE" baseline="0" dirty="0" smtClean="0"/>
              <a:t> </a:t>
            </a:r>
            <a:r>
              <a:rPr lang="de-DE" baseline="0" dirty="0" err="1" smtClean="0"/>
              <a:t>songs</a:t>
            </a:r>
            <a:r>
              <a:rPr lang="de-DE" baseline="0" dirty="0" smtClean="0"/>
              <a:t> in a </a:t>
            </a:r>
            <a:r>
              <a:rPr lang="de-DE" baseline="0" dirty="0" err="1" smtClean="0"/>
              <a:t>way</a:t>
            </a:r>
            <a:r>
              <a:rPr lang="de-DE" baseline="0" dirty="0" smtClean="0"/>
              <a:t> </a:t>
            </a:r>
            <a:r>
              <a:rPr lang="de-DE" baseline="0" dirty="0" err="1" smtClean="0"/>
              <a:t>are</a:t>
            </a:r>
            <a:r>
              <a:rPr lang="de-DE" baseline="0" dirty="0" smtClean="0"/>
              <a:t> </a:t>
            </a:r>
            <a:r>
              <a:rPr lang="de-DE" baseline="0" dirty="0" err="1" smtClean="0"/>
              <a:t>about</a:t>
            </a:r>
            <a:r>
              <a:rPr lang="de-DE" baseline="0" dirty="0" smtClean="0"/>
              <a:t> </a:t>
            </a:r>
            <a:r>
              <a:rPr lang="de-DE" baseline="0" dirty="0" err="1" smtClean="0"/>
              <a:t>the</a:t>
            </a:r>
            <a:r>
              <a:rPr lang="de-DE" baseline="0" dirty="0" smtClean="0"/>
              <a:t> </a:t>
            </a:r>
            <a:r>
              <a:rPr lang="de-DE" baseline="0" dirty="0" err="1" smtClean="0"/>
              <a:t>world</a:t>
            </a:r>
            <a:r>
              <a:rPr lang="de-DE" baseline="0" dirty="0" smtClean="0"/>
              <a:t> </a:t>
            </a:r>
            <a:r>
              <a:rPr lang="de-DE" baseline="0" dirty="0" err="1" smtClean="0"/>
              <a:t>ending</a:t>
            </a:r>
            <a:r>
              <a:rPr lang="de-DE" baseline="0" dirty="0" smtClean="0"/>
              <a:t>, but </a:t>
            </a:r>
            <a:r>
              <a:rPr lang="de-DE" baseline="0" dirty="0" err="1" smtClean="0"/>
              <a:t>saying</a:t>
            </a:r>
            <a:r>
              <a:rPr lang="de-DE" baseline="0" dirty="0" smtClean="0"/>
              <a:t> </a:t>
            </a:r>
            <a:r>
              <a:rPr lang="de-DE" baseline="0" dirty="0" err="1" smtClean="0"/>
              <a:t>this</a:t>
            </a:r>
            <a:r>
              <a:rPr lang="de-DE" baseline="0" dirty="0" smtClean="0"/>
              <a:t> </a:t>
            </a:r>
            <a:r>
              <a:rPr lang="de-DE" baseline="0" dirty="0" err="1" smtClean="0"/>
              <a:t>is</a:t>
            </a:r>
            <a:r>
              <a:rPr lang="de-DE" baseline="0" dirty="0" smtClean="0"/>
              <a:t> a </a:t>
            </a:r>
            <a:r>
              <a:rPr lang="de-DE" baseline="0" dirty="0" err="1" smtClean="0"/>
              <a:t>good</a:t>
            </a:r>
            <a:r>
              <a:rPr lang="de-DE" baseline="0" dirty="0" smtClean="0"/>
              <a:t> </a:t>
            </a:r>
            <a:r>
              <a:rPr lang="de-DE" baseline="0" dirty="0" err="1" smtClean="0"/>
              <a:t>thing</a:t>
            </a:r>
            <a:r>
              <a:rPr lang="de-DE" baseline="0" dirty="0" smtClean="0"/>
              <a:t> </a:t>
            </a:r>
            <a:r>
              <a:rPr lang="de-DE" baseline="0" dirty="0" err="1" smtClean="0"/>
              <a:t>because</a:t>
            </a:r>
            <a:r>
              <a:rPr lang="de-DE" baseline="0" dirty="0" smtClean="0"/>
              <a:t> </a:t>
            </a:r>
            <a:r>
              <a:rPr lang="de-DE" baseline="0" dirty="0" err="1" smtClean="0"/>
              <a:t>we</a:t>
            </a:r>
            <a:r>
              <a:rPr lang="de-DE" baseline="0" dirty="0" smtClean="0"/>
              <a:t> </a:t>
            </a:r>
            <a:r>
              <a:rPr lang="de-DE" baseline="0" dirty="0" err="1" smtClean="0"/>
              <a:t>are</a:t>
            </a:r>
            <a:r>
              <a:rPr lang="de-DE" baseline="0" dirty="0" smtClean="0"/>
              <a:t> </a:t>
            </a:r>
            <a:r>
              <a:rPr lang="de-DE" baseline="0" dirty="0" err="1" smtClean="0"/>
              <a:t>leaving</a:t>
            </a:r>
            <a:r>
              <a:rPr lang="de-DE" baseline="0" dirty="0" smtClean="0"/>
              <a:t> </a:t>
            </a:r>
            <a:r>
              <a:rPr lang="de-DE" baseline="0" dirty="0" err="1" smtClean="0"/>
              <a:t>indystopia</a:t>
            </a:r>
            <a:r>
              <a:rPr lang="de-DE" baseline="0" dirty="0" smtClean="0"/>
              <a:t> </a:t>
            </a:r>
            <a:r>
              <a:rPr lang="de-DE" baseline="0" dirty="0" err="1" smtClean="0"/>
              <a:t>already</a:t>
            </a:r>
            <a:r>
              <a:rPr lang="de-DE" baseline="0" dirty="0" smtClean="0"/>
              <a:t>, so </a:t>
            </a:r>
            <a:r>
              <a:rPr lang="de-DE" baseline="0" dirty="0" err="1" smtClean="0"/>
              <a:t>it</a:t>
            </a:r>
            <a:r>
              <a:rPr lang="de-DE" baseline="0" dirty="0" smtClean="0"/>
              <a:t> </a:t>
            </a:r>
            <a:r>
              <a:rPr lang="de-DE" baseline="0" dirty="0" err="1" smtClean="0"/>
              <a:t>can</a:t>
            </a:r>
            <a:r>
              <a:rPr lang="de-DE" baseline="0" dirty="0" smtClean="0"/>
              <a:t> </a:t>
            </a:r>
            <a:r>
              <a:rPr lang="de-DE" baseline="0" dirty="0" err="1" smtClean="0"/>
              <a:t>only</a:t>
            </a:r>
            <a:r>
              <a:rPr lang="de-DE" baseline="0" dirty="0" smtClean="0"/>
              <a:t> </a:t>
            </a:r>
            <a:r>
              <a:rPr lang="de-DE" baseline="0" dirty="0" err="1" smtClean="0"/>
              <a:t>get</a:t>
            </a:r>
            <a:r>
              <a:rPr lang="de-DE" baseline="0" dirty="0" smtClean="0"/>
              <a:t> </a:t>
            </a:r>
            <a:r>
              <a:rPr lang="de-DE" baseline="0" dirty="0" err="1" smtClean="0"/>
              <a:t>better</a:t>
            </a:r>
            <a:r>
              <a:rPr lang="de-DE" baseline="0" dirty="0" smtClean="0"/>
              <a:t>, </a:t>
            </a:r>
            <a:r>
              <a:rPr lang="de-DE" baseline="0" dirty="0" err="1" smtClean="0"/>
              <a:t>as</a:t>
            </a:r>
            <a:r>
              <a:rPr lang="de-DE" baseline="0" dirty="0" smtClean="0"/>
              <a:t> </a:t>
            </a:r>
            <a:r>
              <a:rPr lang="de-DE" baseline="0" dirty="0" err="1" smtClean="0"/>
              <a:t>illustrated</a:t>
            </a:r>
            <a:r>
              <a:rPr lang="de-DE" baseline="0" dirty="0" smtClean="0"/>
              <a:t> </a:t>
            </a:r>
            <a:r>
              <a:rPr lang="de-DE" baseline="0" dirty="0" err="1" smtClean="0"/>
              <a:t>by</a:t>
            </a:r>
            <a:r>
              <a:rPr lang="de-DE" baseline="0" dirty="0" smtClean="0"/>
              <a:t> </a:t>
            </a:r>
            <a:r>
              <a:rPr lang="de-DE" baseline="0" dirty="0" err="1" smtClean="0"/>
              <a:t>this</a:t>
            </a:r>
            <a:r>
              <a:rPr lang="de-DE" baseline="0" dirty="0" smtClean="0"/>
              <a:t> </a:t>
            </a:r>
            <a:r>
              <a:rPr lang="de-DE" baseline="0" dirty="0" err="1" smtClean="0"/>
              <a:t>picture</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A016B1A0-B5CF-4E9E-8319-27A781634020}" type="slidenum">
              <a:rPr lang="de-DE" smtClean="0"/>
              <a:t>52</a:t>
            </a:fld>
            <a:endParaRPr lang="de-DE"/>
          </a:p>
        </p:txBody>
      </p:sp>
    </p:spTree>
    <p:extLst>
      <p:ext uri="{BB962C8B-B14F-4D97-AF65-F5344CB8AC3E}">
        <p14:creationId xmlns:p14="http://schemas.microsoft.com/office/powerpoint/2010/main" val="101218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noTextEdit="1"/>
          </p:cNvSpPr>
          <p:nvPr>
            <p:ph type="sldImg"/>
          </p:nvPr>
        </p:nvSpPr>
        <p:spPr/>
      </p:sp>
      <p:sp>
        <p:nvSpPr>
          <p:cNvPr id="37891"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p>
            <a:pPr eaLnBrk="1"/>
            <a:r>
              <a:rPr lang="de-DE" altLang="de-DE" smtClean="0"/>
              <a:t>Decentralized networks are also known as peer-to-peer, or P2P.</a:t>
            </a:r>
          </a:p>
          <a:p>
            <a:pPr eaLnBrk="1"/>
            <a:r>
              <a:rPr lang="de-DE" altLang="de-DE" smtClean="0"/>
              <a:t>The network is a connection of nodes known as peers. </a:t>
            </a:r>
            <a:endParaRPr lang="de-DE" altLang="de-DE" sz="1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noTextEdit="1"/>
          </p:cNvSpPr>
          <p:nvPr>
            <p:ph type="sldImg"/>
          </p:nvPr>
        </p:nvSpPr>
        <p:spPr/>
      </p:sp>
      <p:sp>
        <p:nvSpPr>
          <p:cNvPr id="45059"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p>
            <a:pPr eaLnBrk="1"/>
            <a:r>
              <a:rPr lang="de-DE" altLang="de-DE" smtClean="0"/>
              <a:t>People must be trusted to be true to their word. If they change their </a:t>
            </a:r>
          </a:p>
          <a:p>
            <a:pPr eaLnBrk="1"/>
            <a:r>
              <a:rPr lang="de-DE" altLang="de-DE" smtClean="0"/>
              <a:t>mind or are untrustworthy, deviation from agreement is possible. </a:t>
            </a:r>
            <a:endParaRPr lang="de-DE" altLang="de-DE" sz="1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noTextEdit="1"/>
          </p:cNvSpPr>
          <p:nvPr>
            <p:ph type="sldImg"/>
          </p:nvPr>
        </p:nvSpPr>
        <p:spPr/>
      </p:sp>
      <p:sp>
        <p:nvSpPr>
          <p:cNvPr id="46083"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p>
            <a:pPr eaLnBrk="1"/>
            <a:r>
              <a:rPr lang="de-DE" altLang="de-DE" smtClean="0"/>
              <a:t>Enforcement is often difficult, expensive, and ultimately not worth it. </a:t>
            </a:r>
            <a:endParaRPr lang="de-DE" altLang="de-DE" sz="1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noTextEdit="1"/>
          </p:cNvSpPr>
          <p:nvPr>
            <p:ph type="sldImg"/>
          </p:nvPr>
        </p:nvSpPr>
        <p:spPr/>
      </p:sp>
      <p:sp>
        <p:nvSpPr>
          <p:cNvPr id="47107"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p>
            <a:pPr eaLnBrk="1"/>
            <a:r>
              <a:rPr lang="de-DE" altLang="de-DE" smtClean="0"/>
              <a:t>Software does what you tell it to. Open Source software can </a:t>
            </a:r>
          </a:p>
          <a:p>
            <a:pPr eaLnBrk="1"/>
            <a:r>
              <a:rPr lang="de-DE" altLang="de-DE" smtClean="0"/>
              <a:t>be reviewed by anyone to verify it will do what it says. </a:t>
            </a:r>
            <a:endParaRPr lang="de-DE" altLang="de-DE" sz="1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noTextEdit="1"/>
          </p:cNvSpPr>
          <p:nvPr>
            <p:ph type="sldImg"/>
          </p:nvPr>
        </p:nvSpPr>
        <p:spPr/>
      </p:sp>
      <p:sp>
        <p:nvSpPr>
          <p:cNvPr id="48131"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p>
            <a:pPr eaLnBrk="1"/>
            <a:r>
              <a:rPr lang="de-DE" altLang="de-DE" smtClean="0"/>
              <a:t>Software does what you tell it to. Open Source software can </a:t>
            </a:r>
          </a:p>
          <a:p>
            <a:pPr eaLnBrk="1"/>
            <a:r>
              <a:rPr lang="de-DE" altLang="de-DE" smtClean="0"/>
              <a:t>be reviewed by anyone to verify it will do what it says. </a:t>
            </a:r>
            <a:endParaRPr lang="de-DE" altLang="de-DE" sz="1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noTextEdit="1"/>
          </p:cNvSpPr>
          <p:nvPr>
            <p:ph type="sldImg"/>
          </p:nvPr>
        </p:nvSpPr>
        <p:spPr/>
      </p:sp>
      <p:sp>
        <p:nvSpPr>
          <p:cNvPr id="49155"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p>
            <a:pPr eaLnBrk="1"/>
            <a:r>
              <a:rPr lang="de-DE" altLang="de-DE" smtClean="0"/>
              <a:t>Ethereum’s primary programming language is a javascript-like language called Solidity.</a:t>
            </a:r>
            <a:br>
              <a:rPr lang="de-DE" altLang="de-DE" smtClean="0"/>
            </a:br>
            <a:r>
              <a:rPr lang="de-DE" altLang="de-DE" smtClean="0"/>
              <a:t/>
            </a:r>
            <a:br>
              <a:rPr lang="de-DE" altLang="de-DE" smtClean="0"/>
            </a:br>
            <a:r>
              <a:rPr lang="de-DE" altLang="de-DE" smtClean="0"/>
              <a:t>Complete list of languages:</a:t>
            </a:r>
            <a:br>
              <a:rPr lang="de-DE" altLang="de-DE" smtClean="0"/>
            </a:br>
            <a:r>
              <a:rPr lang="de-DE" altLang="de-DE" sz="1600" smtClean="0"/>
              <a:t>Solidity: Javascript-like language.</a:t>
            </a:r>
            <a:endParaRPr lang="de-DE" altLang="de-DE" smtClean="0"/>
          </a:p>
          <a:p>
            <a:pPr eaLnBrk="1"/>
            <a:r>
              <a:rPr lang="de-DE" altLang="de-DE" sz="1600" b="1" smtClean="0"/>
              <a:t>Serpent: </a:t>
            </a:r>
            <a:r>
              <a:rPr lang="de-DE" altLang="de-DE" sz="1600" smtClean="0"/>
              <a:t>Python-like language.</a:t>
            </a:r>
            <a:br>
              <a:rPr lang="de-DE" altLang="de-DE" sz="1600" smtClean="0"/>
            </a:br>
            <a:r>
              <a:rPr lang="de-DE" altLang="de-DE" sz="1600" smtClean="0"/>
              <a:t>Mutan: C-like language.</a:t>
            </a:r>
          </a:p>
          <a:p>
            <a:pPr eaLnBrk="1"/>
            <a:r>
              <a:rPr lang="de-DE" altLang="de-DE" sz="1600" smtClean="0"/>
              <a:t>LLL: Lisp-like language. All other languages are implemented in LLL. </a:t>
            </a:r>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lvl="0">
              <a:defRPr sz="1800"/>
            </a:pPr>
            <a:r>
              <a:rPr sz="2200"/>
              <a:t>mission statement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 many connections between a decentralized “World Computer” or </a:t>
            </a:r>
            <a:r>
              <a:rPr lang="en-US" sz="1200" kern="1200" dirty="0" err="1" smtClean="0">
                <a:solidFill>
                  <a:schemeClr val="tx1"/>
                </a:solidFill>
                <a:effectLst/>
                <a:latin typeface="+mn-lt"/>
                <a:ea typeface="+mn-ea"/>
                <a:cs typeface="+mn-cs"/>
              </a:rPr>
              <a:t>blockchains</a:t>
            </a:r>
            <a:r>
              <a:rPr lang="en-US" sz="1200" kern="1200" dirty="0" smtClean="0">
                <a:solidFill>
                  <a:schemeClr val="tx1"/>
                </a:solidFill>
                <a:effectLst/>
                <a:latin typeface="+mn-lt"/>
                <a:ea typeface="+mn-ea"/>
                <a:cs typeface="+mn-cs"/>
              </a:rPr>
              <a:t> in general and the legal world. Much is however not unknown as it would depend very much on specific implementations and how they are actually used, so this essay is going to stay relatively general.</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ranges from the more practical ones, like liability toward the more implicit ones that are the topics of this essay. Many of these might not be an issue at all (e.g. instead of having a ‘law of the horse’ the existing laws could be applied, reinterpreted or slightly modified to fit the evolving digital world, including new kinds of connected computers. Though, in the end, this also depends on the applications that will evolve and that (or if) will be popular. From liability in general this is also connected more concrete laws such as save </a:t>
            </a:r>
            <a:r>
              <a:rPr lang="en-US" sz="1200" kern="1200" dirty="0" err="1" smtClean="0">
                <a:solidFill>
                  <a:schemeClr val="tx1"/>
                </a:solidFill>
                <a:effectLst/>
                <a:latin typeface="+mn-lt"/>
                <a:ea typeface="+mn-ea"/>
                <a:cs typeface="+mn-cs"/>
              </a:rPr>
              <a:t>harbout</a:t>
            </a:r>
            <a:r>
              <a:rPr lang="en-US" sz="1200" kern="1200" dirty="0" smtClean="0">
                <a:solidFill>
                  <a:schemeClr val="tx1"/>
                </a:solidFill>
                <a:effectLst/>
                <a:latin typeface="+mn-lt"/>
                <a:ea typeface="+mn-ea"/>
                <a:cs typeface="+mn-cs"/>
              </a:rPr>
              <a:t> provisions, and whether users or their computers qualify under safe harbor rules, and by extension to obligations that a regulator might impose on the system or the people running. But in any case, this is interesting but mere speculation at this point due to no regulatory interest and uncertainty which kind of application, if any will be most popular.</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relation to concrete examples, a good one in the context of either empowerment as opposed to control laws regarding privacy and dissemination of information are a good example.</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because it can be easily used to show both a case of empowerment and of control.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consequence, this article will not focus on the potential liability of users operating </a:t>
            </a:r>
            <a:r>
              <a:rPr lang="en-US" sz="1200" kern="1200" dirty="0" err="1" smtClean="0">
                <a:solidFill>
                  <a:schemeClr val="tx1"/>
                </a:solidFill>
                <a:effectLst/>
                <a:latin typeface="+mn-lt"/>
                <a:ea typeface="+mn-ea"/>
                <a:cs typeface="+mn-cs"/>
              </a:rPr>
              <a:t>ethereum</a:t>
            </a:r>
            <a:r>
              <a:rPr lang="en-US" sz="1200" kern="1200" dirty="0" smtClean="0">
                <a:solidFill>
                  <a:schemeClr val="tx1"/>
                </a:solidFill>
                <a:effectLst/>
                <a:latin typeface="+mn-lt"/>
                <a:ea typeface="+mn-ea"/>
                <a:cs typeface="+mn-cs"/>
              </a:rPr>
              <a:t> nodes, whether they would have certain obligations towards the use their computer facilitates (although they can’t really control it, it’s all automatic), not on the </a:t>
            </a:r>
            <a:r>
              <a:rPr lang="en-US" sz="1200" kern="1200" dirty="0" err="1" smtClean="0">
                <a:solidFill>
                  <a:schemeClr val="tx1"/>
                </a:solidFill>
                <a:effectLst/>
                <a:latin typeface="+mn-lt"/>
                <a:ea typeface="+mn-ea"/>
                <a:cs typeface="+mn-cs"/>
              </a:rPr>
              <a:t>ethereum</a:t>
            </a:r>
            <a:r>
              <a:rPr lang="en-US" sz="1200" kern="1200" dirty="0" smtClean="0">
                <a:solidFill>
                  <a:schemeClr val="tx1"/>
                </a:solidFill>
                <a:effectLst/>
                <a:latin typeface="+mn-lt"/>
                <a:ea typeface="+mn-ea"/>
                <a:cs typeface="+mn-cs"/>
              </a:rPr>
              <a:t> world computer and its implementation as such, but the use the it can be made of.</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Generally, in one way it could be used to facilitate individual empowerment through the inherent transparency of a public </a:t>
            </a:r>
            <a:r>
              <a:rPr lang="en-US" sz="1200" kern="1200" dirty="0" err="1" smtClean="0">
                <a:solidFill>
                  <a:schemeClr val="tx1"/>
                </a:solidFill>
                <a:effectLst/>
                <a:latin typeface="+mn-lt"/>
                <a:ea typeface="+mn-ea"/>
                <a:cs typeface="+mn-cs"/>
              </a:rPr>
              <a:t>blockchain</a:t>
            </a:r>
            <a:r>
              <a:rPr lang="en-US" sz="1200" kern="1200" dirty="0" smtClean="0">
                <a:solidFill>
                  <a:schemeClr val="tx1"/>
                </a:solidFill>
                <a:effectLst/>
                <a:latin typeface="+mn-lt"/>
                <a:ea typeface="+mn-ea"/>
                <a:cs typeface="+mn-cs"/>
              </a:rPr>
              <a:t> and the traceability/accountability that the storage and execution of algorithms in a public database allows for. On the other hand, especially visible in the course of discourse regarding Internet of Things and these kind of developments, it signifies a development towards more control of information and connected devices, and by extension reality. This could be mitigated or worked around, but only when it is thought of at creation or update of the algorithms and they are not only designed to ‘just work’ without thinking about this or even designed with the motive of surveillance.</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016B1A0-B5CF-4E9E-8319-27A781634020}" type="slidenum">
              <a:rPr lang="de-DE" smtClean="0"/>
              <a:t>34</a:t>
            </a:fld>
            <a:endParaRPr lang="de-DE"/>
          </a:p>
        </p:txBody>
      </p:sp>
    </p:spTree>
    <p:extLst>
      <p:ext uri="{BB962C8B-B14F-4D97-AF65-F5344CB8AC3E}">
        <p14:creationId xmlns:p14="http://schemas.microsoft.com/office/powerpoint/2010/main" val="3492737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69" indent="0" algn="ctr">
              <a:buNone/>
              <a:defRPr>
                <a:solidFill>
                  <a:schemeClr val="tx1">
                    <a:tint val="75000"/>
                  </a:schemeClr>
                </a:solidFill>
              </a:defRPr>
            </a:lvl2pPr>
            <a:lvl3pPr marL="913743" indent="0" algn="ctr">
              <a:buNone/>
              <a:defRPr>
                <a:solidFill>
                  <a:schemeClr val="tx1">
                    <a:tint val="75000"/>
                  </a:schemeClr>
                </a:solidFill>
              </a:defRPr>
            </a:lvl3pPr>
            <a:lvl4pPr marL="1370620" indent="0" algn="ctr">
              <a:buNone/>
              <a:defRPr>
                <a:solidFill>
                  <a:schemeClr val="tx1">
                    <a:tint val="75000"/>
                  </a:schemeClr>
                </a:solidFill>
              </a:defRPr>
            </a:lvl4pPr>
            <a:lvl5pPr marL="1827491" indent="0" algn="ctr">
              <a:buNone/>
              <a:defRPr>
                <a:solidFill>
                  <a:schemeClr val="tx1">
                    <a:tint val="75000"/>
                  </a:schemeClr>
                </a:solidFill>
              </a:defRPr>
            </a:lvl5pPr>
            <a:lvl6pPr marL="2284362" indent="0" algn="ctr">
              <a:buNone/>
              <a:defRPr>
                <a:solidFill>
                  <a:schemeClr val="tx1">
                    <a:tint val="75000"/>
                  </a:schemeClr>
                </a:solidFill>
              </a:defRPr>
            </a:lvl6pPr>
            <a:lvl7pPr marL="2741238" indent="0" algn="ctr">
              <a:buNone/>
              <a:defRPr>
                <a:solidFill>
                  <a:schemeClr val="tx1">
                    <a:tint val="75000"/>
                  </a:schemeClr>
                </a:solidFill>
              </a:defRPr>
            </a:lvl7pPr>
            <a:lvl8pPr marL="3198104" indent="0" algn="ctr">
              <a:buNone/>
              <a:defRPr>
                <a:solidFill>
                  <a:schemeClr val="tx1">
                    <a:tint val="75000"/>
                  </a:schemeClr>
                </a:solidFill>
              </a:defRPr>
            </a:lvl8pPr>
            <a:lvl9pPr marL="3654982"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E0683AC-DD4E-40B3-90AE-4FEFB6F9720E}" type="datetimeFigureOut">
              <a:rPr lang="de-DE" smtClean="0"/>
              <a:t>24.09.2015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901982-FA32-4D63-8C8B-1B1347FCB4A6}" type="slidenum">
              <a:rPr lang="de-DE" smtClean="0"/>
              <a:t>‹Nr.›</a:t>
            </a:fld>
            <a:endParaRPr lang="de-DE"/>
          </a:p>
        </p:txBody>
      </p:sp>
    </p:spTree>
    <p:extLst>
      <p:ext uri="{BB962C8B-B14F-4D97-AF65-F5344CB8AC3E}">
        <p14:creationId xmlns:p14="http://schemas.microsoft.com/office/powerpoint/2010/main" val="168160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E0683AC-DD4E-40B3-90AE-4FEFB6F9720E}" type="datetimeFigureOut">
              <a:rPr lang="de-DE" smtClean="0"/>
              <a:t>24.09.2015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901982-FA32-4D63-8C8B-1B1347FCB4A6}" type="slidenum">
              <a:rPr lang="de-DE" smtClean="0"/>
              <a:t>‹Nr.›</a:t>
            </a:fld>
            <a:endParaRPr lang="de-DE"/>
          </a:p>
        </p:txBody>
      </p:sp>
    </p:spTree>
    <p:extLst>
      <p:ext uri="{BB962C8B-B14F-4D97-AF65-F5344CB8AC3E}">
        <p14:creationId xmlns:p14="http://schemas.microsoft.com/office/powerpoint/2010/main" val="27352572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471A715-00E5-4E2B-A56B-A62B043E815C}" type="datetimeFigureOut">
              <a:rPr lang="de-DE">
                <a:solidFill>
                  <a:prstClr val="black">
                    <a:tint val="75000"/>
                  </a:prstClr>
                </a:solidFill>
              </a:rPr>
              <a:pPr/>
              <a:t>25.09.2015</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00368FB6-FEA7-471E-A0EF-A48A6B569491}"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282258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471A715-00E5-4E2B-A56B-A62B043E815C}" type="datetimeFigureOut">
              <a:rPr lang="de-DE">
                <a:solidFill>
                  <a:prstClr val="black">
                    <a:tint val="75000"/>
                  </a:prstClr>
                </a:solidFill>
              </a:rPr>
              <a:pPr/>
              <a:t>25.09.2015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00368FB6-FEA7-471E-A0EF-A48A6B569491}"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514296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471A715-00E5-4E2B-A56B-A62B043E815C}" type="datetimeFigureOut">
              <a:rPr lang="de-DE">
                <a:solidFill>
                  <a:prstClr val="black">
                    <a:tint val="75000"/>
                  </a:prstClr>
                </a:solidFill>
              </a:rPr>
              <a:pPr/>
              <a:t>25.09.2015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00368FB6-FEA7-471E-A0EF-A48A6B569491}"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823754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471A715-00E5-4E2B-A56B-A62B043E815C}" type="datetimeFigureOut">
              <a:rPr lang="de-DE">
                <a:solidFill>
                  <a:prstClr val="black">
                    <a:tint val="75000"/>
                  </a:prstClr>
                </a:solidFill>
              </a:rPr>
              <a:pPr/>
              <a:t>25.09.2015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0368FB6-FEA7-471E-A0EF-A48A6B569491}"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738433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471A715-00E5-4E2B-A56B-A62B043E815C}" type="datetimeFigureOut">
              <a:rPr lang="de-DE">
                <a:solidFill>
                  <a:prstClr val="black">
                    <a:tint val="75000"/>
                  </a:prstClr>
                </a:solidFill>
              </a:rPr>
              <a:pPr/>
              <a:t>25.09.2015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0368FB6-FEA7-471E-A0EF-A48A6B569491}"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843994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200">
                <a:solidFill>
                  <a:srgbClr val="535353"/>
                </a:solidFill>
              </a:rPr>
              <a:t>Body Level One</a:t>
            </a:r>
          </a:p>
          <a:p>
            <a:pPr lvl="1">
              <a:defRPr sz="1800">
                <a:solidFill>
                  <a:srgbClr val="000000"/>
                </a:solidFill>
              </a:defRPr>
            </a:pPr>
            <a:r>
              <a:rPr sz="3200">
                <a:solidFill>
                  <a:srgbClr val="535353"/>
                </a:solidFill>
              </a:rPr>
              <a:t>Body Level Two</a:t>
            </a:r>
          </a:p>
          <a:p>
            <a:pPr lvl="2">
              <a:defRPr sz="1800">
                <a:solidFill>
                  <a:srgbClr val="000000"/>
                </a:solidFill>
              </a:defRPr>
            </a:pPr>
            <a:r>
              <a:rPr sz="3200">
                <a:solidFill>
                  <a:srgbClr val="535353"/>
                </a:solidFill>
              </a:rPr>
              <a:t>Body Level Three</a:t>
            </a:r>
          </a:p>
          <a:p>
            <a:pPr lvl="3">
              <a:defRPr sz="1800">
                <a:solidFill>
                  <a:srgbClr val="000000"/>
                </a:solidFill>
              </a:defRPr>
            </a:pPr>
            <a:r>
              <a:rPr sz="3200">
                <a:solidFill>
                  <a:srgbClr val="535353"/>
                </a:solidFill>
              </a:rPr>
              <a:t>Body Level Four</a:t>
            </a:r>
          </a:p>
          <a:p>
            <a:pPr lvl="4">
              <a:defRPr sz="1800">
                <a:solidFill>
                  <a:srgbClr val="000000"/>
                </a:solidFill>
              </a:defRPr>
            </a:pPr>
            <a:r>
              <a:rPr sz="3200">
                <a:solidFill>
                  <a:srgbClr val="535353"/>
                </a:solidFill>
              </a:rPr>
              <a:t>Body Level Five</a:t>
            </a:r>
          </a:p>
        </p:txBody>
      </p:sp>
    </p:spTree>
    <p:extLst>
      <p:ext uri="{BB962C8B-B14F-4D97-AF65-F5344CB8AC3E}">
        <p14:creationId xmlns:p14="http://schemas.microsoft.com/office/powerpoint/2010/main" val="3152156358"/>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250031" y="2286000"/>
            <a:ext cx="8643938" cy="2277070"/>
          </a:xfrm>
          <a:prstGeom prst="rect">
            <a:avLst/>
          </a:prstGeom>
        </p:spPr>
        <p:txBody>
          <a:bodyPr/>
          <a:lstStyle/>
          <a:p>
            <a:pPr lvl="0">
              <a:defRPr sz="1800" cap="none">
                <a:solidFill>
                  <a:srgbClr val="000000"/>
                </a:solidFill>
              </a:defRPr>
            </a:pPr>
            <a:r>
              <a:rPr sz="5100" cap="all">
                <a:solidFill>
                  <a:srgbClr val="535353"/>
                </a:solidFill>
              </a:rPr>
              <a:t>Title Text</a:t>
            </a:r>
          </a:p>
        </p:txBody>
      </p:sp>
    </p:spTree>
    <p:extLst>
      <p:ext uri="{BB962C8B-B14F-4D97-AF65-F5344CB8AC3E}">
        <p14:creationId xmlns:p14="http://schemas.microsoft.com/office/powerpoint/2010/main" val="414221447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52"/>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52"/>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E0683AC-DD4E-40B3-90AE-4FEFB6F9720E}" type="datetimeFigureOut">
              <a:rPr lang="de-DE" smtClean="0"/>
              <a:t>24.09.2015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901982-FA32-4D63-8C8B-1B1347FCB4A6}" type="slidenum">
              <a:rPr lang="de-DE" smtClean="0"/>
              <a:t>‹Nr.›</a:t>
            </a:fld>
            <a:endParaRPr lang="de-DE"/>
          </a:p>
        </p:txBody>
      </p:sp>
    </p:spTree>
    <p:extLst>
      <p:ext uri="{BB962C8B-B14F-4D97-AF65-F5344CB8AC3E}">
        <p14:creationId xmlns:p14="http://schemas.microsoft.com/office/powerpoint/2010/main" val="942096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250031" y="2286000"/>
            <a:ext cx="8643938" cy="2277070"/>
          </a:xfrm>
          <a:prstGeom prst="rect">
            <a:avLst/>
          </a:prstGeom>
        </p:spPr>
        <p:txBody>
          <a:bodyPr/>
          <a:lstStyle/>
          <a:p>
            <a:pPr lvl="0">
              <a:defRPr sz="1800" cap="none">
                <a:solidFill>
                  <a:srgbClr val="000000"/>
                </a:solidFill>
              </a:defRPr>
            </a:pPr>
            <a:r>
              <a:rPr sz="5100" cap="all">
                <a:solidFill>
                  <a:srgbClr val="535353"/>
                </a:solidFill>
              </a:rPr>
              <a:t>Title Text</a:t>
            </a:r>
          </a:p>
        </p:txBody>
      </p:sp>
    </p:spTree>
    <p:extLst>
      <p:ext uri="{BB962C8B-B14F-4D97-AF65-F5344CB8AC3E}">
        <p14:creationId xmlns:p14="http://schemas.microsoft.com/office/powerpoint/2010/main" val="316832823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354" y="2130848"/>
            <a:ext cx="7773293" cy="147004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824" y="3886661"/>
            <a:ext cx="6400354" cy="1752451"/>
          </a:xfrm>
        </p:spPr>
        <p:txBody>
          <a:bodyPr/>
          <a:lstStyle>
            <a:lvl1pPr marL="0" indent="0" algn="ctr">
              <a:buNone/>
              <a:defRPr/>
            </a:lvl1pPr>
            <a:lvl2pPr marL="321225" indent="0" algn="ctr">
              <a:buNone/>
              <a:defRPr/>
            </a:lvl2pPr>
            <a:lvl3pPr marL="642453" indent="0" algn="ctr">
              <a:buNone/>
              <a:defRPr/>
            </a:lvl3pPr>
            <a:lvl4pPr marL="963678" indent="0" algn="ctr">
              <a:buNone/>
              <a:defRPr/>
            </a:lvl4pPr>
            <a:lvl5pPr marL="1284908" indent="0" algn="ctr">
              <a:buNone/>
              <a:defRPr/>
            </a:lvl5pPr>
            <a:lvl6pPr marL="1606134" indent="0" algn="ctr">
              <a:buNone/>
              <a:defRPr/>
            </a:lvl6pPr>
            <a:lvl7pPr marL="1927362" indent="0" algn="ctr">
              <a:buNone/>
              <a:defRPr/>
            </a:lvl7pPr>
            <a:lvl8pPr marL="2248591" indent="0" algn="ctr">
              <a:buNone/>
              <a:defRPr/>
            </a:lvl8pPr>
            <a:lvl9pPr marL="2569817"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73326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2699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189" y="4406802"/>
            <a:ext cx="7772176" cy="1361777"/>
          </a:xfrm>
        </p:spPr>
        <p:txBody>
          <a:bodyPr anchor="t"/>
          <a:lstStyle>
            <a:lvl1pPr algn="l">
              <a:defRPr sz="28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189" y="2906613"/>
            <a:ext cx="7772176" cy="1500188"/>
          </a:xfrm>
        </p:spPr>
        <p:txBody>
          <a:bodyPr anchor="b"/>
          <a:lstStyle>
            <a:lvl1pPr marL="0" indent="0">
              <a:buNone/>
              <a:defRPr sz="1400"/>
            </a:lvl1pPr>
            <a:lvl2pPr marL="321225" indent="0">
              <a:buNone/>
              <a:defRPr sz="1300"/>
            </a:lvl2pPr>
            <a:lvl3pPr marL="642453" indent="0">
              <a:buNone/>
              <a:defRPr sz="1100"/>
            </a:lvl3pPr>
            <a:lvl4pPr marL="963678" indent="0">
              <a:buNone/>
              <a:defRPr sz="1000"/>
            </a:lvl4pPr>
            <a:lvl5pPr marL="1284908" indent="0">
              <a:buNone/>
              <a:defRPr sz="1000"/>
            </a:lvl5pPr>
            <a:lvl6pPr marL="1606134" indent="0">
              <a:buNone/>
              <a:defRPr sz="1000"/>
            </a:lvl6pPr>
            <a:lvl7pPr marL="1927362" indent="0">
              <a:buNone/>
              <a:defRPr sz="1000"/>
            </a:lvl7pPr>
            <a:lvl8pPr marL="2248591" indent="0">
              <a:buNone/>
              <a:defRPr sz="1000"/>
            </a:lvl8pPr>
            <a:lvl9pPr marL="2569817" indent="0">
              <a:buNone/>
              <a:defRPr sz="1000"/>
            </a:lvl9pPr>
          </a:lstStyle>
          <a:p>
            <a:pPr lvl="0"/>
            <a:r>
              <a:rPr lang="de-DE" smtClean="0"/>
              <a:t>Textmasterformat bearbeiten</a:t>
            </a:r>
          </a:p>
        </p:txBody>
      </p:sp>
    </p:spTree>
    <p:extLst>
      <p:ext uri="{BB962C8B-B14F-4D97-AF65-F5344CB8AC3E}">
        <p14:creationId xmlns:p14="http://schemas.microsoft.com/office/powerpoint/2010/main" val="4138687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69727" y="1830588"/>
            <a:ext cx="3848695" cy="442019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5578" y="1830588"/>
            <a:ext cx="3848695" cy="442019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72985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647" y="274588"/>
            <a:ext cx="8228707"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647" y="1534791"/>
            <a:ext cx="4039568"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de-DE" smtClean="0"/>
              <a:t>Textmasterformat bearbeiten</a:t>
            </a:r>
          </a:p>
        </p:txBody>
      </p:sp>
      <p:sp>
        <p:nvSpPr>
          <p:cNvPr id="4" name="Inhaltsplatzhalt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4555" y="1534791"/>
            <a:ext cx="4041799"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de-DE" smtClean="0"/>
              <a:t>Textmasterformat bearbeiten</a:t>
            </a:r>
          </a:p>
        </p:txBody>
      </p:sp>
      <p:sp>
        <p:nvSpPr>
          <p:cNvPr id="6" name="Inhaltsplatzhalt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09335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964558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78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E0683AC-DD4E-40B3-90AE-4FEFB6F9720E}" type="datetimeFigureOut">
              <a:rPr lang="de-DE" smtClean="0"/>
              <a:t>24.09.2015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901982-FA32-4D63-8C8B-1B1347FCB4A6}" type="slidenum">
              <a:rPr lang="de-DE" smtClean="0"/>
              <a:t>‹Nr.›</a:t>
            </a:fld>
            <a:endParaRPr lang="de-DE"/>
          </a:p>
        </p:txBody>
      </p:sp>
    </p:spTree>
    <p:extLst>
      <p:ext uri="{BB962C8B-B14F-4D97-AF65-F5344CB8AC3E}">
        <p14:creationId xmlns:p14="http://schemas.microsoft.com/office/powerpoint/2010/main" val="2509923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661" y="273487"/>
            <a:ext cx="3008189" cy="1161975"/>
          </a:xfrm>
        </p:spPr>
        <p:txBody>
          <a:bodyPr anchor="b"/>
          <a:lstStyle>
            <a:lvl1pPr algn="l">
              <a:defRPr sz="1400" b="1"/>
            </a:lvl1pPr>
          </a:lstStyle>
          <a:p>
            <a:r>
              <a:rPr lang="de-DE" smtClean="0"/>
              <a:t>Titelmasterformat durch Klicken bearbeiten</a:t>
            </a:r>
            <a:endParaRPr lang="de-DE"/>
          </a:p>
        </p:txBody>
      </p:sp>
      <p:sp>
        <p:nvSpPr>
          <p:cNvPr id="3" name="Inhaltsplatzhalt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661" y="1435448"/>
            <a:ext cx="3008189" cy="469031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de-DE" smtClean="0"/>
              <a:t>Textmasterformat bearbeiten</a:t>
            </a:r>
          </a:p>
        </p:txBody>
      </p:sp>
    </p:spTree>
    <p:extLst>
      <p:ext uri="{BB962C8B-B14F-4D97-AF65-F5344CB8AC3E}">
        <p14:creationId xmlns:p14="http://schemas.microsoft.com/office/powerpoint/2010/main" val="2830995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649" y="4800824"/>
            <a:ext cx="5486177" cy="567035"/>
          </a:xfrm>
        </p:spPr>
        <p:txBody>
          <a:bodyPr anchor="b"/>
          <a:lstStyle>
            <a:lvl1pPr algn="l">
              <a:defRPr sz="1400" b="1"/>
            </a:lvl1pPr>
          </a:lstStyle>
          <a:p>
            <a:r>
              <a:rPr lang="de-DE" smtClean="0"/>
              <a:t>Titelmasterformat durch Klicken bearbeiten</a:t>
            </a:r>
            <a:endParaRPr lang="de-DE"/>
          </a:p>
        </p:txBody>
      </p:sp>
      <p:sp>
        <p:nvSpPr>
          <p:cNvPr id="3" name="Bildplatzhalter 2"/>
          <p:cNvSpPr>
            <a:spLocks noGrp="1"/>
          </p:cNvSpPr>
          <p:nvPr>
            <p:ph type="pic" idx="1"/>
          </p:nvPr>
        </p:nvSpPr>
        <p:spPr>
          <a:xfrm>
            <a:off x="1792649" y="612800"/>
            <a:ext cx="5486177" cy="4114354"/>
          </a:xfrm>
        </p:spPr>
        <p:txBody>
          <a:bodyPr/>
          <a:lstStyle>
            <a:lvl1pPr marL="0" indent="0">
              <a:buNone/>
              <a:defRPr sz="2200"/>
            </a:lvl1pPr>
            <a:lvl2pPr marL="321225" indent="0">
              <a:buNone/>
              <a:defRPr sz="2000"/>
            </a:lvl2pPr>
            <a:lvl3pPr marL="642453" indent="0">
              <a:buNone/>
              <a:defRPr sz="1700"/>
            </a:lvl3pPr>
            <a:lvl4pPr marL="963678" indent="0">
              <a:buNone/>
              <a:defRPr sz="1400"/>
            </a:lvl4pPr>
            <a:lvl5pPr marL="1284908" indent="0">
              <a:buNone/>
              <a:defRPr sz="1400"/>
            </a:lvl5pPr>
            <a:lvl6pPr marL="1606134" indent="0">
              <a:buNone/>
              <a:defRPr sz="1400"/>
            </a:lvl6pPr>
            <a:lvl7pPr marL="1927362" indent="0">
              <a:buNone/>
              <a:defRPr sz="1400"/>
            </a:lvl7pPr>
            <a:lvl8pPr marL="2248591" indent="0">
              <a:buNone/>
              <a:defRPr sz="1400"/>
            </a:lvl8pPr>
            <a:lvl9pPr marL="2569817" indent="0">
              <a:buNone/>
              <a:defRPr sz="1400"/>
            </a:lvl9pPr>
          </a:lstStyle>
          <a:p>
            <a:pPr lvl="0"/>
            <a:endParaRPr lang="de-DE" noProof="0" smtClean="0">
              <a:sym typeface="Helvetica Light" charset="0"/>
            </a:endParaRPr>
          </a:p>
        </p:txBody>
      </p:sp>
      <p:sp>
        <p:nvSpPr>
          <p:cNvPr id="4" name="Textplatzhalter 3"/>
          <p:cNvSpPr>
            <a:spLocks noGrp="1"/>
          </p:cNvSpPr>
          <p:nvPr>
            <p:ph type="body" sz="half" idx="2"/>
          </p:nvPr>
        </p:nvSpPr>
        <p:spPr>
          <a:xfrm>
            <a:off x="1792649" y="5367860"/>
            <a:ext cx="5486177" cy="80478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de-DE" smtClean="0"/>
              <a:t>Textmasterformat bearbeiten</a:t>
            </a:r>
          </a:p>
        </p:txBody>
      </p:sp>
    </p:spTree>
    <p:extLst>
      <p:ext uri="{BB962C8B-B14F-4D97-AF65-F5344CB8AC3E}">
        <p14:creationId xmlns:p14="http://schemas.microsoft.com/office/powerpoint/2010/main" val="4257441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98779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3137" y="312539"/>
            <a:ext cx="1951137" cy="593824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69727" y="312539"/>
            <a:ext cx="5746254" cy="593824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63114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354" y="2130848"/>
            <a:ext cx="7773293" cy="147004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824" y="3886659"/>
            <a:ext cx="6400354" cy="1752451"/>
          </a:xfrm>
        </p:spPr>
        <p:txBody>
          <a:bodyPr/>
          <a:lstStyle>
            <a:lvl1pPr marL="0" indent="0" algn="ctr">
              <a:buNone/>
              <a:defRPr/>
            </a:lvl1pPr>
            <a:lvl2pPr marL="321258" indent="0" algn="ctr">
              <a:buNone/>
              <a:defRPr/>
            </a:lvl2pPr>
            <a:lvl3pPr marL="642519" indent="0" algn="ctr">
              <a:buNone/>
              <a:defRPr/>
            </a:lvl3pPr>
            <a:lvl4pPr marL="963776" indent="0" algn="ctr">
              <a:buNone/>
              <a:defRPr/>
            </a:lvl4pPr>
            <a:lvl5pPr marL="1285039" indent="0" algn="ctr">
              <a:buNone/>
              <a:defRPr/>
            </a:lvl5pPr>
            <a:lvl6pPr marL="1606299" indent="0" algn="ctr">
              <a:buNone/>
              <a:defRPr/>
            </a:lvl6pPr>
            <a:lvl7pPr marL="1927559" indent="0" algn="ctr">
              <a:buNone/>
              <a:defRPr/>
            </a:lvl7pPr>
            <a:lvl8pPr marL="2248821" indent="0" algn="ctr">
              <a:buNone/>
              <a:defRPr/>
            </a:lvl8pPr>
            <a:lvl9pPr marL="2570081"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037558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44836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189" y="4406802"/>
            <a:ext cx="7772176" cy="1361777"/>
          </a:xfrm>
        </p:spPr>
        <p:txBody>
          <a:bodyPr anchor="t"/>
          <a:lstStyle>
            <a:lvl1pPr algn="l">
              <a:defRPr sz="28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189" y="2906613"/>
            <a:ext cx="7772176" cy="1500188"/>
          </a:xfrm>
        </p:spPr>
        <p:txBody>
          <a:bodyPr anchor="b"/>
          <a:lstStyle>
            <a:lvl1pPr marL="0" indent="0">
              <a:buNone/>
              <a:defRPr sz="1400"/>
            </a:lvl1pPr>
            <a:lvl2pPr marL="321258" indent="0">
              <a:buNone/>
              <a:defRPr sz="1300"/>
            </a:lvl2pPr>
            <a:lvl3pPr marL="642519" indent="0">
              <a:buNone/>
              <a:defRPr sz="1100"/>
            </a:lvl3pPr>
            <a:lvl4pPr marL="963776" indent="0">
              <a:buNone/>
              <a:defRPr sz="1000"/>
            </a:lvl4pPr>
            <a:lvl5pPr marL="1285039" indent="0">
              <a:buNone/>
              <a:defRPr sz="1000"/>
            </a:lvl5pPr>
            <a:lvl6pPr marL="1606299" indent="0">
              <a:buNone/>
              <a:defRPr sz="1000"/>
            </a:lvl6pPr>
            <a:lvl7pPr marL="1927559" indent="0">
              <a:buNone/>
              <a:defRPr sz="1000"/>
            </a:lvl7pPr>
            <a:lvl8pPr marL="2248821" indent="0">
              <a:buNone/>
              <a:defRPr sz="1000"/>
            </a:lvl8pPr>
            <a:lvl9pPr marL="2570081" indent="0">
              <a:buNone/>
              <a:defRPr sz="1000"/>
            </a:lvl9pPr>
          </a:lstStyle>
          <a:p>
            <a:pPr lvl="0"/>
            <a:r>
              <a:rPr lang="de-DE" smtClean="0"/>
              <a:t>Textmasterformat bearbeiten</a:t>
            </a:r>
          </a:p>
        </p:txBody>
      </p:sp>
    </p:spTree>
    <p:extLst>
      <p:ext uri="{BB962C8B-B14F-4D97-AF65-F5344CB8AC3E}">
        <p14:creationId xmlns:p14="http://schemas.microsoft.com/office/powerpoint/2010/main" val="1452944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69727" y="1830588"/>
            <a:ext cx="3848695" cy="442019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5578" y="1830588"/>
            <a:ext cx="3848695" cy="442019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83347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647" y="274588"/>
            <a:ext cx="8228707"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647" y="1534791"/>
            <a:ext cx="4039568"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de-DE" smtClean="0"/>
              <a:t>Textmasterformat bearbeiten</a:t>
            </a:r>
          </a:p>
        </p:txBody>
      </p:sp>
      <p:sp>
        <p:nvSpPr>
          <p:cNvPr id="4" name="Inhaltsplatzhalt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4555" y="1534791"/>
            <a:ext cx="4041799"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de-DE" smtClean="0"/>
              <a:t>Textmasterformat bearbeiten</a:t>
            </a:r>
          </a:p>
        </p:txBody>
      </p:sp>
      <p:sp>
        <p:nvSpPr>
          <p:cNvPr id="6" name="Inhaltsplatzhalt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90184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01385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14"/>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27"/>
            <a:ext cx="7772400" cy="1500187"/>
          </a:xfrm>
        </p:spPr>
        <p:txBody>
          <a:bodyPr anchor="b"/>
          <a:lstStyle>
            <a:lvl1pPr marL="0" indent="0">
              <a:buNone/>
              <a:defRPr sz="2000">
                <a:solidFill>
                  <a:schemeClr val="tx1">
                    <a:tint val="75000"/>
                  </a:schemeClr>
                </a:solidFill>
              </a:defRPr>
            </a:lvl1pPr>
            <a:lvl2pPr marL="456869" indent="0">
              <a:buNone/>
              <a:defRPr sz="1800">
                <a:solidFill>
                  <a:schemeClr val="tx1">
                    <a:tint val="75000"/>
                  </a:schemeClr>
                </a:solidFill>
              </a:defRPr>
            </a:lvl2pPr>
            <a:lvl3pPr marL="913743" indent="0">
              <a:buNone/>
              <a:defRPr sz="1600">
                <a:solidFill>
                  <a:schemeClr val="tx1">
                    <a:tint val="75000"/>
                  </a:schemeClr>
                </a:solidFill>
              </a:defRPr>
            </a:lvl3pPr>
            <a:lvl4pPr marL="1370620" indent="0">
              <a:buNone/>
              <a:defRPr sz="1400">
                <a:solidFill>
                  <a:schemeClr val="tx1">
                    <a:tint val="75000"/>
                  </a:schemeClr>
                </a:solidFill>
              </a:defRPr>
            </a:lvl4pPr>
            <a:lvl5pPr marL="1827491" indent="0">
              <a:buNone/>
              <a:defRPr sz="1400">
                <a:solidFill>
                  <a:schemeClr val="tx1">
                    <a:tint val="75000"/>
                  </a:schemeClr>
                </a:solidFill>
              </a:defRPr>
            </a:lvl5pPr>
            <a:lvl6pPr marL="2284362" indent="0">
              <a:buNone/>
              <a:defRPr sz="1400">
                <a:solidFill>
                  <a:schemeClr val="tx1">
                    <a:tint val="75000"/>
                  </a:schemeClr>
                </a:solidFill>
              </a:defRPr>
            </a:lvl6pPr>
            <a:lvl7pPr marL="2741238" indent="0">
              <a:buNone/>
              <a:defRPr sz="1400">
                <a:solidFill>
                  <a:schemeClr val="tx1">
                    <a:tint val="75000"/>
                  </a:schemeClr>
                </a:solidFill>
              </a:defRPr>
            </a:lvl7pPr>
            <a:lvl8pPr marL="3198104" indent="0">
              <a:buNone/>
              <a:defRPr sz="1400">
                <a:solidFill>
                  <a:schemeClr val="tx1">
                    <a:tint val="75000"/>
                  </a:schemeClr>
                </a:solidFill>
              </a:defRPr>
            </a:lvl8pPr>
            <a:lvl9pPr marL="3654982"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E0683AC-DD4E-40B3-90AE-4FEFB6F9720E}" type="datetimeFigureOut">
              <a:rPr lang="de-DE" smtClean="0"/>
              <a:t>24.09.2015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901982-FA32-4D63-8C8B-1B1347FCB4A6}" type="slidenum">
              <a:rPr lang="de-DE" smtClean="0"/>
              <a:t>‹Nr.›</a:t>
            </a:fld>
            <a:endParaRPr lang="de-DE"/>
          </a:p>
        </p:txBody>
      </p:sp>
    </p:spTree>
    <p:extLst>
      <p:ext uri="{BB962C8B-B14F-4D97-AF65-F5344CB8AC3E}">
        <p14:creationId xmlns:p14="http://schemas.microsoft.com/office/powerpoint/2010/main" val="3473323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232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659" y="273485"/>
            <a:ext cx="3008189" cy="1161975"/>
          </a:xfrm>
        </p:spPr>
        <p:txBody>
          <a:bodyPr anchor="b"/>
          <a:lstStyle>
            <a:lvl1pPr algn="l">
              <a:defRPr sz="1400" b="1"/>
            </a:lvl1pPr>
          </a:lstStyle>
          <a:p>
            <a:r>
              <a:rPr lang="de-DE" smtClean="0"/>
              <a:t>Titelmasterformat durch Klicken bearbeiten</a:t>
            </a:r>
            <a:endParaRPr lang="de-DE"/>
          </a:p>
        </p:txBody>
      </p:sp>
      <p:sp>
        <p:nvSpPr>
          <p:cNvPr id="3" name="Inhaltsplatzhalt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659" y="1435448"/>
            <a:ext cx="3008189" cy="4690318"/>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de-DE" smtClean="0"/>
              <a:t>Textmasterformat bearbeiten</a:t>
            </a:r>
          </a:p>
        </p:txBody>
      </p:sp>
    </p:spTree>
    <p:extLst>
      <p:ext uri="{BB962C8B-B14F-4D97-AF65-F5344CB8AC3E}">
        <p14:creationId xmlns:p14="http://schemas.microsoft.com/office/powerpoint/2010/main" val="1594022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647" y="4800824"/>
            <a:ext cx="5486177" cy="567035"/>
          </a:xfrm>
        </p:spPr>
        <p:txBody>
          <a:bodyPr anchor="b"/>
          <a:lstStyle>
            <a:lvl1pPr algn="l">
              <a:defRPr sz="1400" b="1"/>
            </a:lvl1pPr>
          </a:lstStyle>
          <a:p>
            <a:r>
              <a:rPr lang="de-DE" smtClean="0"/>
              <a:t>Titelmasterformat durch Klicken bearbeiten</a:t>
            </a:r>
            <a:endParaRPr lang="de-DE"/>
          </a:p>
        </p:txBody>
      </p:sp>
      <p:sp>
        <p:nvSpPr>
          <p:cNvPr id="3" name="Bildplatzhalter 2"/>
          <p:cNvSpPr>
            <a:spLocks noGrp="1"/>
          </p:cNvSpPr>
          <p:nvPr>
            <p:ph type="pic" idx="1"/>
          </p:nvPr>
        </p:nvSpPr>
        <p:spPr>
          <a:xfrm>
            <a:off x="1792647" y="612800"/>
            <a:ext cx="5486177" cy="4114354"/>
          </a:xfrm>
        </p:spPr>
        <p:txBody>
          <a:bodyPr/>
          <a:lstStyle>
            <a:lvl1pPr marL="0" indent="0">
              <a:buNone/>
              <a:defRPr sz="2200"/>
            </a:lvl1pPr>
            <a:lvl2pPr marL="321258" indent="0">
              <a:buNone/>
              <a:defRPr sz="2000"/>
            </a:lvl2pPr>
            <a:lvl3pPr marL="642519" indent="0">
              <a:buNone/>
              <a:defRPr sz="1700"/>
            </a:lvl3pPr>
            <a:lvl4pPr marL="963776" indent="0">
              <a:buNone/>
              <a:defRPr sz="1400"/>
            </a:lvl4pPr>
            <a:lvl5pPr marL="1285039" indent="0">
              <a:buNone/>
              <a:defRPr sz="1400"/>
            </a:lvl5pPr>
            <a:lvl6pPr marL="1606299" indent="0">
              <a:buNone/>
              <a:defRPr sz="1400"/>
            </a:lvl6pPr>
            <a:lvl7pPr marL="1927559" indent="0">
              <a:buNone/>
              <a:defRPr sz="1400"/>
            </a:lvl7pPr>
            <a:lvl8pPr marL="2248821" indent="0">
              <a:buNone/>
              <a:defRPr sz="1400"/>
            </a:lvl8pPr>
            <a:lvl9pPr marL="2570081" indent="0">
              <a:buNone/>
              <a:defRPr sz="1400"/>
            </a:lvl9pPr>
          </a:lstStyle>
          <a:p>
            <a:pPr lvl="0"/>
            <a:endParaRPr lang="de-DE" noProof="0" smtClean="0">
              <a:sym typeface="Helvetica Light" charset="0"/>
            </a:endParaRPr>
          </a:p>
        </p:txBody>
      </p:sp>
      <p:sp>
        <p:nvSpPr>
          <p:cNvPr id="4" name="Textplatzhalter 3"/>
          <p:cNvSpPr>
            <a:spLocks noGrp="1"/>
          </p:cNvSpPr>
          <p:nvPr>
            <p:ph type="body" sz="half" idx="2"/>
          </p:nvPr>
        </p:nvSpPr>
        <p:spPr>
          <a:xfrm>
            <a:off x="1792647" y="5367860"/>
            <a:ext cx="5486177" cy="804788"/>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de-DE" smtClean="0"/>
              <a:t>Textmasterformat bearbeiten</a:t>
            </a:r>
          </a:p>
        </p:txBody>
      </p:sp>
    </p:spTree>
    <p:extLst>
      <p:ext uri="{BB962C8B-B14F-4D97-AF65-F5344CB8AC3E}">
        <p14:creationId xmlns:p14="http://schemas.microsoft.com/office/powerpoint/2010/main" val="2455622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96831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3137" y="312539"/>
            <a:ext cx="1951137" cy="593824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69727" y="312539"/>
            <a:ext cx="5746254" cy="593824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33147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354" y="2130848"/>
            <a:ext cx="7773293" cy="147004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824" y="3886656"/>
            <a:ext cx="6400354" cy="1752451"/>
          </a:xfrm>
        </p:spPr>
        <p:txBody>
          <a:bodyPr/>
          <a:lstStyle>
            <a:lvl1pPr marL="0" indent="0" algn="ctr">
              <a:buNone/>
              <a:defRPr/>
            </a:lvl1pPr>
            <a:lvl2pPr marL="321308" indent="0" algn="ctr">
              <a:buNone/>
              <a:defRPr/>
            </a:lvl2pPr>
            <a:lvl3pPr marL="642618" indent="0" algn="ctr">
              <a:buNone/>
              <a:defRPr/>
            </a:lvl3pPr>
            <a:lvl4pPr marL="963925" indent="0" algn="ctr">
              <a:buNone/>
              <a:defRPr/>
            </a:lvl4pPr>
            <a:lvl5pPr marL="1285237" indent="0" algn="ctr">
              <a:buNone/>
              <a:defRPr/>
            </a:lvl5pPr>
            <a:lvl6pPr marL="1606546" indent="0" algn="ctr">
              <a:buNone/>
              <a:defRPr/>
            </a:lvl6pPr>
            <a:lvl7pPr marL="1927855" indent="0" algn="ctr">
              <a:buNone/>
              <a:defRPr/>
            </a:lvl7pPr>
            <a:lvl8pPr marL="2249166" indent="0" algn="ctr">
              <a:buNone/>
              <a:defRPr/>
            </a:lvl8pPr>
            <a:lvl9pPr marL="2570475"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731934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59155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189" y="4406802"/>
            <a:ext cx="7772176" cy="1361777"/>
          </a:xfrm>
        </p:spPr>
        <p:txBody>
          <a:bodyPr anchor="t"/>
          <a:lstStyle>
            <a:lvl1pPr algn="l">
              <a:defRPr sz="28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189" y="2906613"/>
            <a:ext cx="7772176" cy="1500188"/>
          </a:xfrm>
        </p:spPr>
        <p:txBody>
          <a:bodyPr anchor="b"/>
          <a:lstStyle>
            <a:lvl1pPr marL="0" indent="0">
              <a:buNone/>
              <a:defRPr sz="1400"/>
            </a:lvl1pPr>
            <a:lvl2pPr marL="321308" indent="0">
              <a:buNone/>
              <a:defRPr sz="1300"/>
            </a:lvl2pPr>
            <a:lvl3pPr marL="642618" indent="0">
              <a:buNone/>
              <a:defRPr sz="1100"/>
            </a:lvl3pPr>
            <a:lvl4pPr marL="963925" indent="0">
              <a:buNone/>
              <a:defRPr sz="1000"/>
            </a:lvl4pPr>
            <a:lvl5pPr marL="1285237" indent="0">
              <a:buNone/>
              <a:defRPr sz="1000"/>
            </a:lvl5pPr>
            <a:lvl6pPr marL="1606546" indent="0">
              <a:buNone/>
              <a:defRPr sz="1000"/>
            </a:lvl6pPr>
            <a:lvl7pPr marL="1927855" indent="0">
              <a:buNone/>
              <a:defRPr sz="1000"/>
            </a:lvl7pPr>
            <a:lvl8pPr marL="2249166" indent="0">
              <a:buNone/>
              <a:defRPr sz="1000"/>
            </a:lvl8pPr>
            <a:lvl9pPr marL="2570475" indent="0">
              <a:buNone/>
              <a:defRPr sz="1000"/>
            </a:lvl9pPr>
          </a:lstStyle>
          <a:p>
            <a:pPr lvl="0"/>
            <a:r>
              <a:rPr lang="de-DE" smtClean="0"/>
              <a:t>Textmasterformat bearbeiten</a:t>
            </a:r>
          </a:p>
        </p:txBody>
      </p:sp>
    </p:spTree>
    <p:extLst>
      <p:ext uri="{BB962C8B-B14F-4D97-AF65-F5344CB8AC3E}">
        <p14:creationId xmlns:p14="http://schemas.microsoft.com/office/powerpoint/2010/main" val="909589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69727" y="1830588"/>
            <a:ext cx="3848695" cy="442019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5578" y="1830588"/>
            <a:ext cx="3848695" cy="442019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521067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647" y="274588"/>
            <a:ext cx="8228707"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647" y="1534791"/>
            <a:ext cx="4039568"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de-DE" smtClean="0"/>
              <a:t>Textmasterformat bearbeiten</a:t>
            </a:r>
          </a:p>
        </p:txBody>
      </p:sp>
      <p:sp>
        <p:nvSpPr>
          <p:cNvPr id="4" name="Inhaltsplatzhalt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4555" y="1534791"/>
            <a:ext cx="4041799"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de-DE" smtClean="0"/>
              <a:t>Textmasterformat bearbeiten</a:t>
            </a:r>
          </a:p>
        </p:txBody>
      </p:sp>
      <p:sp>
        <p:nvSpPr>
          <p:cNvPr id="6" name="Inhaltsplatzhalt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3823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E0683AC-DD4E-40B3-90AE-4FEFB6F9720E}" type="datetimeFigureOut">
              <a:rPr lang="de-DE" smtClean="0"/>
              <a:t>24.09.2015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901982-FA32-4D63-8C8B-1B1347FCB4A6}" type="slidenum">
              <a:rPr lang="de-DE" smtClean="0"/>
              <a:t>‹Nr.›</a:t>
            </a:fld>
            <a:endParaRPr lang="de-DE"/>
          </a:p>
        </p:txBody>
      </p:sp>
    </p:spTree>
    <p:extLst>
      <p:ext uri="{BB962C8B-B14F-4D97-AF65-F5344CB8AC3E}">
        <p14:creationId xmlns:p14="http://schemas.microsoft.com/office/powerpoint/2010/main" val="558433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364865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085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656" y="273482"/>
            <a:ext cx="3008189" cy="1161975"/>
          </a:xfrm>
        </p:spPr>
        <p:txBody>
          <a:bodyPr anchor="b"/>
          <a:lstStyle>
            <a:lvl1pPr algn="l">
              <a:defRPr sz="1400" b="1"/>
            </a:lvl1pPr>
          </a:lstStyle>
          <a:p>
            <a:r>
              <a:rPr lang="de-DE" smtClean="0"/>
              <a:t>Titelmasterformat durch Klicken bearbeiten</a:t>
            </a:r>
            <a:endParaRPr lang="de-DE"/>
          </a:p>
        </p:txBody>
      </p:sp>
      <p:sp>
        <p:nvSpPr>
          <p:cNvPr id="3" name="Inhaltsplatzhalt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656" y="1435448"/>
            <a:ext cx="3008189" cy="469031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de-DE" smtClean="0"/>
              <a:t>Textmasterformat bearbeiten</a:t>
            </a:r>
          </a:p>
        </p:txBody>
      </p:sp>
    </p:spTree>
    <p:extLst>
      <p:ext uri="{BB962C8B-B14F-4D97-AF65-F5344CB8AC3E}">
        <p14:creationId xmlns:p14="http://schemas.microsoft.com/office/powerpoint/2010/main" val="9385113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644" y="4800824"/>
            <a:ext cx="5486177" cy="567035"/>
          </a:xfrm>
        </p:spPr>
        <p:txBody>
          <a:bodyPr anchor="b"/>
          <a:lstStyle>
            <a:lvl1pPr algn="l">
              <a:defRPr sz="1400" b="1"/>
            </a:lvl1pPr>
          </a:lstStyle>
          <a:p>
            <a:r>
              <a:rPr lang="de-DE" smtClean="0"/>
              <a:t>Titelmasterformat durch Klicken bearbeiten</a:t>
            </a:r>
            <a:endParaRPr lang="de-DE"/>
          </a:p>
        </p:txBody>
      </p:sp>
      <p:sp>
        <p:nvSpPr>
          <p:cNvPr id="3" name="Bildplatzhalter 2"/>
          <p:cNvSpPr>
            <a:spLocks noGrp="1"/>
          </p:cNvSpPr>
          <p:nvPr>
            <p:ph type="pic" idx="1"/>
          </p:nvPr>
        </p:nvSpPr>
        <p:spPr>
          <a:xfrm>
            <a:off x="1792644" y="612800"/>
            <a:ext cx="5486177" cy="4114354"/>
          </a:xfrm>
        </p:spPr>
        <p:txBody>
          <a:bodyPr/>
          <a:lstStyle>
            <a:lvl1pPr marL="0" indent="0">
              <a:buNone/>
              <a:defRPr sz="2200"/>
            </a:lvl1pPr>
            <a:lvl2pPr marL="321308" indent="0">
              <a:buNone/>
              <a:defRPr sz="2000"/>
            </a:lvl2pPr>
            <a:lvl3pPr marL="642618" indent="0">
              <a:buNone/>
              <a:defRPr sz="1700"/>
            </a:lvl3pPr>
            <a:lvl4pPr marL="963925" indent="0">
              <a:buNone/>
              <a:defRPr sz="1400"/>
            </a:lvl4pPr>
            <a:lvl5pPr marL="1285237" indent="0">
              <a:buNone/>
              <a:defRPr sz="1400"/>
            </a:lvl5pPr>
            <a:lvl6pPr marL="1606546" indent="0">
              <a:buNone/>
              <a:defRPr sz="1400"/>
            </a:lvl6pPr>
            <a:lvl7pPr marL="1927855" indent="0">
              <a:buNone/>
              <a:defRPr sz="1400"/>
            </a:lvl7pPr>
            <a:lvl8pPr marL="2249166" indent="0">
              <a:buNone/>
              <a:defRPr sz="1400"/>
            </a:lvl8pPr>
            <a:lvl9pPr marL="2570475" indent="0">
              <a:buNone/>
              <a:defRPr sz="1400"/>
            </a:lvl9pPr>
          </a:lstStyle>
          <a:p>
            <a:pPr lvl="0"/>
            <a:endParaRPr lang="de-DE" noProof="0" smtClean="0">
              <a:sym typeface="Helvetica Light" charset="0"/>
            </a:endParaRPr>
          </a:p>
        </p:txBody>
      </p:sp>
      <p:sp>
        <p:nvSpPr>
          <p:cNvPr id="4" name="Textplatzhalter 3"/>
          <p:cNvSpPr>
            <a:spLocks noGrp="1"/>
          </p:cNvSpPr>
          <p:nvPr>
            <p:ph type="body" sz="half" idx="2"/>
          </p:nvPr>
        </p:nvSpPr>
        <p:spPr>
          <a:xfrm>
            <a:off x="1792644" y="5367860"/>
            <a:ext cx="5486177" cy="80478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de-DE" smtClean="0"/>
              <a:t>Textmasterformat bearbeiten</a:t>
            </a:r>
          </a:p>
        </p:txBody>
      </p:sp>
    </p:spTree>
    <p:extLst>
      <p:ext uri="{BB962C8B-B14F-4D97-AF65-F5344CB8AC3E}">
        <p14:creationId xmlns:p14="http://schemas.microsoft.com/office/powerpoint/2010/main" val="4062858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54893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3137" y="312539"/>
            <a:ext cx="1951137" cy="593824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69727" y="312539"/>
            <a:ext cx="5746254" cy="593824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57390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250031" y="2286000"/>
            <a:ext cx="8643938" cy="2277070"/>
          </a:xfrm>
          <a:prstGeom prst="rect">
            <a:avLst/>
          </a:prstGeom>
        </p:spPr>
        <p:txBody>
          <a:bodyPr/>
          <a:lstStyle/>
          <a:p>
            <a:pPr lvl="0">
              <a:defRPr sz="1800" cap="none">
                <a:solidFill>
                  <a:srgbClr val="000000"/>
                </a:solidFill>
              </a:defRPr>
            </a:pPr>
            <a:r>
              <a:rPr sz="5100" cap="all">
                <a:solidFill>
                  <a:srgbClr val="535353"/>
                </a:solidFill>
              </a:rPr>
              <a:t>Title Text</a:t>
            </a:r>
          </a:p>
        </p:txBody>
      </p:sp>
    </p:spTree>
    <p:extLst>
      <p:ext uri="{BB962C8B-B14F-4D97-AF65-F5344CB8AC3E}">
        <p14:creationId xmlns:p14="http://schemas.microsoft.com/office/powerpoint/2010/main" val="276089245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354" y="2130848"/>
            <a:ext cx="7773293" cy="147004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41823748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465883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189" y="4406802"/>
            <a:ext cx="7772176" cy="1361777"/>
          </a:xfrm>
        </p:spPr>
        <p:txBody>
          <a:bodyPr anchor="t"/>
          <a:lstStyle>
            <a:lvl1pPr algn="l">
              <a:defRPr sz="28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de-DE" smtClean="0"/>
              <a:t>Textmasterformat bearbeiten</a:t>
            </a:r>
          </a:p>
        </p:txBody>
      </p:sp>
    </p:spTree>
    <p:extLst>
      <p:ext uri="{BB962C8B-B14F-4D97-AF65-F5344CB8AC3E}">
        <p14:creationId xmlns:p14="http://schemas.microsoft.com/office/powerpoint/2010/main" val="35223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6869" indent="0">
              <a:buNone/>
              <a:defRPr sz="2000" b="1"/>
            </a:lvl2pPr>
            <a:lvl3pPr marL="913743" indent="0">
              <a:buNone/>
              <a:defRPr sz="1800" b="1"/>
            </a:lvl3pPr>
            <a:lvl4pPr marL="1370620" indent="0">
              <a:buNone/>
              <a:defRPr sz="1600" b="1"/>
            </a:lvl4pPr>
            <a:lvl5pPr marL="1827491" indent="0">
              <a:buNone/>
              <a:defRPr sz="1600" b="1"/>
            </a:lvl5pPr>
            <a:lvl6pPr marL="2284362" indent="0">
              <a:buNone/>
              <a:defRPr sz="1600" b="1"/>
            </a:lvl6pPr>
            <a:lvl7pPr marL="2741238" indent="0">
              <a:buNone/>
              <a:defRPr sz="1600" b="1"/>
            </a:lvl7pPr>
            <a:lvl8pPr marL="3198104" indent="0">
              <a:buNone/>
              <a:defRPr sz="1600" b="1"/>
            </a:lvl8pPr>
            <a:lvl9pPr marL="3654982"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6869" indent="0">
              <a:buNone/>
              <a:defRPr sz="2000" b="1"/>
            </a:lvl2pPr>
            <a:lvl3pPr marL="913743" indent="0">
              <a:buNone/>
              <a:defRPr sz="1800" b="1"/>
            </a:lvl3pPr>
            <a:lvl4pPr marL="1370620" indent="0">
              <a:buNone/>
              <a:defRPr sz="1600" b="1"/>
            </a:lvl4pPr>
            <a:lvl5pPr marL="1827491" indent="0">
              <a:buNone/>
              <a:defRPr sz="1600" b="1"/>
            </a:lvl5pPr>
            <a:lvl6pPr marL="2284362" indent="0">
              <a:buNone/>
              <a:defRPr sz="1600" b="1"/>
            </a:lvl6pPr>
            <a:lvl7pPr marL="2741238" indent="0">
              <a:buNone/>
              <a:defRPr sz="1600" b="1"/>
            </a:lvl7pPr>
            <a:lvl8pPr marL="3198104" indent="0">
              <a:buNone/>
              <a:defRPr sz="1600" b="1"/>
            </a:lvl8pPr>
            <a:lvl9pPr marL="3654982"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E0683AC-DD4E-40B3-90AE-4FEFB6F9720E}" type="datetimeFigureOut">
              <a:rPr lang="de-DE" smtClean="0"/>
              <a:t>24.09.2015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4901982-FA32-4D63-8C8B-1B1347FCB4A6}" type="slidenum">
              <a:rPr lang="de-DE" smtClean="0"/>
              <a:t>‹Nr.›</a:t>
            </a:fld>
            <a:endParaRPr lang="de-DE"/>
          </a:p>
        </p:txBody>
      </p:sp>
    </p:spTree>
    <p:extLst>
      <p:ext uri="{BB962C8B-B14F-4D97-AF65-F5344CB8AC3E}">
        <p14:creationId xmlns:p14="http://schemas.microsoft.com/office/powerpoint/2010/main" val="20857512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69727" y="1830588"/>
            <a:ext cx="3848695" cy="442019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5578" y="1830588"/>
            <a:ext cx="3848695" cy="442019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7156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647" y="274588"/>
            <a:ext cx="8228707"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de-DE" smtClean="0"/>
              <a:t>Textmasterformat bearbeiten</a:t>
            </a:r>
          </a:p>
        </p:txBody>
      </p:sp>
      <p:sp>
        <p:nvSpPr>
          <p:cNvPr id="4" name="Inhaltsplatzhalt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de-DE" smtClean="0"/>
              <a:t>Textmasterformat bearbeiten</a:t>
            </a:r>
          </a:p>
        </p:txBody>
      </p:sp>
      <p:sp>
        <p:nvSpPr>
          <p:cNvPr id="6" name="Inhaltsplatzhalt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04649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5071150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37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652" y="273478"/>
            <a:ext cx="3008189" cy="1161975"/>
          </a:xfrm>
        </p:spPr>
        <p:txBody>
          <a:bodyPr anchor="b"/>
          <a:lstStyle>
            <a:lvl1pPr algn="l">
              <a:defRPr sz="1400" b="1"/>
            </a:lvl1pPr>
          </a:lstStyle>
          <a:p>
            <a:r>
              <a:rPr lang="de-DE" smtClean="0"/>
              <a:t>Titelmasterformat durch Klicken bearbeiten</a:t>
            </a:r>
            <a:endParaRPr lang="de-DE"/>
          </a:p>
        </p:txBody>
      </p:sp>
      <p:sp>
        <p:nvSpPr>
          <p:cNvPr id="3" name="Inhaltsplatzhalt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de-DE" smtClean="0"/>
              <a:t>Textmasterformat bearbeiten</a:t>
            </a:r>
          </a:p>
        </p:txBody>
      </p:sp>
    </p:spTree>
    <p:extLst>
      <p:ext uri="{BB962C8B-B14F-4D97-AF65-F5344CB8AC3E}">
        <p14:creationId xmlns:p14="http://schemas.microsoft.com/office/powerpoint/2010/main" val="3456463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640" y="4800824"/>
            <a:ext cx="5486177" cy="567035"/>
          </a:xfrm>
        </p:spPr>
        <p:txBody>
          <a:bodyPr anchor="b"/>
          <a:lstStyle>
            <a:lvl1pPr algn="l">
              <a:defRPr sz="1400" b="1"/>
            </a:lvl1pPr>
          </a:lstStyle>
          <a:p>
            <a:r>
              <a:rPr lang="de-DE" smtClean="0"/>
              <a:t>Titelmasterformat durch Klicken bearbeiten</a:t>
            </a:r>
            <a:endParaRPr lang="de-DE"/>
          </a:p>
        </p:txBody>
      </p:sp>
      <p:sp>
        <p:nvSpPr>
          <p:cNvPr id="3" name="Bildplatzhalt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de-DE" noProof="0" smtClean="0">
              <a:sym typeface="Helvetica Light" charset="0"/>
            </a:endParaRPr>
          </a:p>
        </p:txBody>
      </p:sp>
      <p:sp>
        <p:nvSpPr>
          <p:cNvPr id="4" name="Textplatzhalt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de-DE" smtClean="0"/>
              <a:t>Textmasterformat bearbeiten</a:t>
            </a:r>
          </a:p>
        </p:txBody>
      </p:sp>
    </p:spTree>
    <p:extLst>
      <p:ext uri="{BB962C8B-B14F-4D97-AF65-F5344CB8AC3E}">
        <p14:creationId xmlns:p14="http://schemas.microsoft.com/office/powerpoint/2010/main" val="3566224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14611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3137" y="312539"/>
            <a:ext cx="1951137" cy="593824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69727" y="312539"/>
            <a:ext cx="5746254" cy="593824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6646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250032" y="1437680"/>
            <a:ext cx="8643938" cy="2277070"/>
          </a:xfrm>
          <a:prstGeom prst="rect">
            <a:avLst/>
          </a:prstGeom>
        </p:spPr>
        <p:txBody>
          <a:bodyPr anchor="b"/>
          <a:lstStyle/>
          <a:p>
            <a:pPr lvl="0">
              <a:defRPr sz="1800" cap="none">
                <a:solidFill>
                  <a:srgbClr val="000000"/>
                </a:solidFill>
              </a:defRPr>
            </a:pPr>
            <a:r>
              <a:rPr sz="5100" cap="all">
                <a:solidFill>
                  <a:srgbClr val="535353"/>
                </a:solidFill>
              </a:rPr>
              <a:t>Title Text</a:t>
            </a:r>
          </a:p>
        </p:txBody>
      </p:sp>
      <p:sp>
        <p:nvSpPr>
          <p:cNvPr id="6" name="Shape 6"/>
          <p:cNvSpPr>
            <a:spLocks noGrp="1"/>
          </p:cNvSpPr>
          <p:nvPr>
            <p:ph type="body" idx="1"/>
          </p:nvPr>
        </p:nvSpPr>
        <p:spPr>
          <a:xfrm>
            <a:off x="250032" y="3705820"/>
            <a:ext cx="8643938" cy="910828"/>
          </a:xfrm>
          <a:prstGeom prst="rect">
            <a:avLst/>
          </a:prstGeom>
        </p:spPr>
        <p:txBody>
          <a:bodyPr anchor="t"/>
          <a:lstStyle>
            <a:lvl1pPr marL="0" indent="0" algn="ctr">
              <a:lnSpc>
                <a:spcPct val="100000"/>
              </a:lnSpc>
              <a:spcBef>
                <a:spcPts val="0"/>
              </a:spcBef>
              <a:buSzTx/>
              <a:buNone/>
              <a:defRPr sz="2700"/>
            </a:lvl1pPr>
            <a:lvl2pPr marL="0" indent="160688" algn="ctr">
              <a:lnSpc>
                <a:spcPct val="100000"/>
              </a:lnSpc>
              <a:spcBef>
                <a:spcPts val="0"/>
              </a:spcBef>
              <a:buSzTx/>
              <a:buNone/>
              <a:defRPr sz="2700"/>
            </a:lvl2pPr>
            <a:lvl3pPr marL="0" indent="321374" algn="ctr">
              <a:lnSpc>
                <a:spcPct val="100000"/>
              </a:lnSpc>
              <a:spcBef>
                <a:spcPts val="0"/>
              </a:spcBef>
              <a:buSzTx/>
              <a:buNone/>
              <a:defRPr sz="2700"/>
            </a:lvl3pPr>
            <a:lvl4pPr marL="0" indent="482062" algn="ctr">
              <a:lnSpc>
                <a:spcPct val="100000"/>
              </a:lnSpc>
              <a:spcBef>
                <a:spcPts val="0"/>
              </a:spcBef>
              <a:buSzTx/>
              <a:buNone/>
              <a:defRPr sz="2700"/>
            </a:lvl4pPr>
            <a:lvl5pPr marL="0" indent="642750" algn="ctr">
              <a:lnSpc>
                <a:spcPct val="100000"/>
              </a:lnSpc>
              <a:spcBef>
                <a:spcPts val="0"/>
              </a:spcBef>
              <a:buSzTx/>
              <a:buNone/>
              <a:defRPr sz="2700"/>
            </a:lvl5pPr>
          </a:lstStyle>
          <a:p>
            <a:pPr lvl="0">
              <a:defRPr sz="1800">
                <a:solidFill>
                  <a:srgbClr val="000000"/>
                </a:solidFill>
              </a:defRPr>
            </a:pPr>
            <a:r>
              <a:rPr sz="2700">
                <a:solidFill>
                  <a:srgbClr val="535353"/>
                </a:solidFill>
              </a:rPr>
              <a:t>Body Level One</a:t>
            </a:r>
          </a:p>
          <a:p>
            <a:pPr lvl="1">
              <a:defRPr sz="1800">
                <a:solidFill>
                  <a:srgbClr val="000000"/>
                </a:solidFill>
              </a:defRPr>
            </a:pPr>
            <a:r>
              <a:rPr sz="2700">
                <a:solidFill>
                  <a:srgbClr val="535353"/>
                </a:solidFill>
              </a:rPr>
              <a:t>Body Level Two</a:t>
            </a:r>
          </a:p>
          <a:p>
            <a:pPr lvl="2">
              <a:defRPr sz="1800">
                <a:solidFill>
                  <a:srgbClr val="000000"/>
                </a:solidFill>
              </a:defRPr>
            </a:pPr>
            <a:r>
              <a:rPr sz="2700">
                <a:solidFill>
                  <a:srgbClr val="535353"/>
                </a:solidFill>
              </a:rPr>
              <a:t>Body Level Three</a:t>
            </a:r>
          </a:p>
          <a:p>
            <a:pPr lvl="3">
              <a:defRPr sz="1800">
                <a:solidFill>
                  <a:srgbClr val="000000"/>
                </a:solidFill>
              </a:defRPr>
            </a:pPr>
            <a:r>
              <a:rPr sz="2700">
                <a:solidFill>
                  <a:srgbClr val="535353"/>
                </a:solidFill>
              </a:rPr>
              <a:t>Body Level Four</a:t>
            </a:r>
          </a:p>
          <a:p>
            <a:pPr lvl="4">
              <a:defRPr sz="1800">
                <a:solidFill>
                  <a:srgbClr val="000000"/>
                </a:solidFill>
              </a:defRPr>
            </a:pPr>
            <a:r>
              <a:rPr sz="2700">
                <a:solidFill>
                  <a:srgbClr val="535353"/>
                </a:solidFill>
              </a:rPr>
              <a:t>Body Level Five</a:t>
            </a:r>
          </a:p>
        </p:txBody>
      </p:sp>
    </p:spTree>
    <p:extLst>
      <p:ext uri="{BB962C8B-B14F-4D97-AF65-F5344CB8AC3E}">
        <p14:creationId xmlns:p14="http://schemas.microsoft.com/office/powerpoint/2010/main" val="1442638840"/>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74" y="4857750"/>
            <a:ext cx="7358063" cy="901898"/>
          </a:xfrm>
          <a:prstGeom prst="rect">
            <a:avLst/>
          </a:prstGeom>
        </p:spPr>
        <p:txBody>
          <a:bodyPr/>
          <a:lstStyle/>
          <a:p>
            <a:pPr lvl="0">
              <a:defRPr sz="1800" cap="none">
                <a:solidFill>
                  <a:srgbClr val="000000"/>
                </a:solidFill>
              </a:defRPr>
            </a:pPr>
            <a:r>
              <a:rPr sz="5100" cap="all">
                <a:solidFill>
                  <a:srgbClr val="535353"/>
                </a:solidFill>
              </a:rPr>
              <a:t>Title Text</a:t>
            </a:r>
          </a:p>
        </p:txBody>
      </p:sp>
      <p:sp>
        <p:nvSpPr>
          <p:cNvPr id="9" name="Shape 9"/>
          <p:cNvSpPr>
            <a:spLocks noGrp="1"/>
          </p:cNvSpPr>
          <p:nvPr>
            <p:ph type="body" idx="1"/>
          </p:nvPr>
        </p:nvSpPr>
        <p:spPr>
          <a:xfrm>
            <a:off x="892974" y="5759649"/>
            <a:ext cx="7358063" cy="794742"/>
          </a:xfrm>
          <a:prstGeom prst="rect">
            <a:avLst/>
          </a:prstGeom>
        </p:spPr>
        <p:txBody>
          <a:bodyPr anchor="t"/>
          <a:lstStyle>
            <a:lvl1pPr marL="0" indent="0" algn="ctr">
              <a:lnSpc>
                <a:spcPct val="100000"/>
              </a:lnSpc>
              <a:spcBef>
                <a:spcPts val="0"/>
              </a:spcBef>
              <a:buSzTx/>
              <a:buNone/>
              <a:defRPr sz="2700"/>
            </a:lvl1pPr>
            <a:lvl2pPr marL="0" indent="160688" algn="ctr">
              <a:lnSpc>
                <a:spcPct val="100000"/>
              </a:lnSpc>
              <a:spcBef>
                <a:spcPts val="0"/>
              </a:spcBef>
              <a:buSzTx/>
              <a:buNone/>
              <a:defRPr sz="2700"/>
            </a:lvl2pPr>
            <a:lvl3pPr marL="0" indent="321374" algn="ctr">
              <a:lnSpc>
                <a:spcPct val="100000"/>
              </a:lnSpc>
              <a:spcBef>
                <a:spcPts val="0"/>
              </a:spcBef>
              <a:buSzTx/>
              <a:buNone/>
              <a:defRPr sz="2700"/>
            </a:lvl3pPr>
            <a:lvl4pPr marL="0" indent="482062" algn="ctr">
              <a:lnSpc>
                <a:spcPct val="100000"/>
              </a:lnSpc>
              <a:spcBef>
                <a:spcPts val="0"/>
              </a:spcBef>
              <a:buSzTx/>
              <a:buNone/>
              <a:defRPr sz="2700"/>
            </a:lvl4pPr>
            <a:lvl5pPr marL="0" indent="642750" algn="ctr">
              <a:lnSpc>
                <a:spcPct val="100000"/>
              </a:lnSpc>
              <a:spcBef>
                <a:spcPts val="0"/>
              </a:spcBef>
              <a:buSzTx/>
              <a:buNone/>
              <a:defRPr sz="2700"/>
            </a:lvl5pPr>
          </a:lstStyle>
          <a:p>
            <a:pPr lvl="0">
              <a:defRPr sz="1800">
                <a:solidFill>
                  <a:srgbClr val="000000"/>
                </a:solidFill>
              </a:defRPr>
            </a:pPr>
            <a:r>
              <a:rPr sz="2700">
                <a:solidFill>
                  <a:srgbClr val="535353"/>
                </a:solidFill>
              </a:rPr>
              <a:t>Body Level One</a:t>
            </a:r>
          </a:p>
          <a:p>
            <a:pPr lvl="1">
              <a:defRPr sz="1800">
                <a:solidFill>
                  <a:srgbClr val="000000"/>
                </a:solidFill>
              </a:defRPr>
            </a:pPr>
            <a:r>
              <a:rPr sz="2700">
                <a:solidFill>
                  <a:srgbClr val="535353"/>
                </a:solidFill>
              </a:rPr>
              <a:t>Body Level Two</a:t>
            </a:r>
          </a:p>
          <a:p>
            <a:pPr lvl="2">
              <a:defRPr sz="1800">
                <a:solidFill>
                  <a:srgbClr val="000000"/>
                </a:solidFill>
              </a:defRPr>
            </a:pPr>
            <a:r>
              <a:rPr sz="2700">
                <a:solidFill>
                  <a:srgbClr val="535353"/>
                </a:solidFill>
              </a:rPr>
              <a:t>Body Level Three</a:t>
            </a:r>
          </a:p>
          <a:p>
            <a:pPr lvl="3">
              <a:defRPr sz="1800">
                <a:solidFill>
                  <a:srgbClr val="000000"/>
                </a:solidFill>
              </a:defRPr>
            </a:pPr>
            <a:r>
              <a:rPr sz="2700">
                <a:solidFill>
                  <a:srgbClr val="535353"/>
                </a:solidFill>
              </a:rPr>
              <a:t>Body Level Four</a:t>
            </a:r>
          </a:p>
          <a:p>
            <a:pPr lvl="4">
              <a:defRPr sz="1800">
                <a:solidFill>
                  <a:srgbClr val="000000"/>
                </a:solidFill>
              </a:defRPr>
            </a:pPr>
            <a:r>
              <a:rPr sz="2700">
                <a:solidFill>
                  <a:srgbClr val="535353"/>
                </a:solidFill>
              </a:rPr>
              <a:t>Body Level Five</a:t>
            </a:r>
          </a:p>
        </p:txBody>
      </p:sp>
    </p:spTree>
    <p:extLst>
      <p:ext uri="{BB962C8B-B14F-4D97-AF65-F5344CB8AC3E}">
        <p14:creationId xmlns:p14="http://schemas.microsoft.com/office/powerpoint/2010/main" val="376893845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E0683AC-DD4E-40B3-90AE-4FEFB6F9720E}" type="datetimeFigureOut">
              <a:rPr lang="de-DE" smtClean="0"/>
              <a:t>24.09.2015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4901982-FA32-4D63-8C8B-1B1347FCB4A6}" type="slidenum">
              <a:rPr lang="de-DE" smtClean="0"/>
              <a:t>‹Nr.›</a:t>
            </a:fld>
            <a:endParaRPr lang="de-DE"/>
          </a:p>
        </p:txBody>
      </p:sp>
    </p:spTree>
    <p:extLst>
      <p:ext uri="{BB962C8B-B14F-4D97-AF65-F5344CB8AC3E}">
        <p14:creationId xmlns:p14="http://schemas.microsoft.com/office/powerpoint/2010/main" val="40579410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250032" y="2286000"/>
            <a:ext cx="8643938" cy="2277070"/>
          </a:xfrm>
          <a:prstGeom prst="rect">
            <a:avLst/>
          </a:prstGeom>
        </p:spPr>
        <p:txBody>
          <a:bodyPr/>
          <a:lstStyle/>
          <a:p>
            <a:pPr lvl="0">
              <a:defRPr sz="1800" cap="none">
                <a:solidFill>
                  <a:srgbClr val="000000"/>
                </a:solidFill>
              </a:defRPr>
            </a:pPr>
            <a:r>
              <a:rPr sz="5100" cap="all">
                <a:solidFill>
                  <a:srgbClr val="535353"/>
                </a:solidFill>
              </a:rPr>
              <a:t>Title Text</a:t>
            </a:r>
          </a:p>
        </p:txBody>
      </p:sp>
    </p:spTree>
    <p:extLst>
      <p:ext uri="{BB962C8B-B14F-4D97-AF65-F5344CB8AC3E}">
        <p14:creationId xmlns:p14="http://schemas.microsoft.com/office/powerpoint/2010/main" val="539362380"/>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250031" y="714375"/>
            <a:ext cx="4143375" cy="2732484"/>
          </a:xfrm>
          <a:prstGeom prst="rect">
            <a:avLst/>
          </a:prstGeom>
        </p:spPr>
        <p:txBody>
          <a:bodyPr anchor="b"/>
          <a:lstStyle/>
          <a:p>
            <a:pPr lvl="0">
              <a:defRPr sz="1800" cap="none">
                <a:solidFill>
                  <a:srgbClr val="000000"/>
                </a:solidFill>
              </a:defRPr>
            </a:pPr>
            <a:r>
              <a:rPr sz="5100" cap="all">
                <a:solidFill>
                  <a:srgbClr val="535353"/>
                </a:solidFill>
              </a:rPr>
              <a:t>Title Text</a:t>
            </a:r>
          </a:p>
        </p:txBody>
      </p:sp>
      <p:sp>
        <p:nvSpPr>
          <p:cNvPr id="14" name="Shape 14"/>
          <p:cNvSpPr>
            <a:spLocks noGrp="1"/>
          </p:cNvSpPr>
          <p:nvPr>
            <p:ph type="body" idx="1"/>
          </p:nvPr>
        </p:nvSpPr>
        <p:spPr>
          <a:xfrm>
            <a:off x="250031" y="3437931"/>
            <a:ext cx="4143375" cy="2732484"/>
          </a:xfrm>
          <a:prstGeom prst="rect">
            <a:avLst/>
          </a:prstGeom>
        </p:spPr>
        <p:txBody>
          <a:bodyPr anchor="t"/>
          <a:lstStyle>
            <a:lvl1pPr marL="0" indent="0" algn="ctr">
              <a:lnSpc>
                <a:spcPct val="100000"/>
              </a:lnSpc>
              <a:spcBef>
                <a:spcPts val="0"/>
              </a:spcBef>
              <a:buSzTx/>
              <a:buNone/>
              <a:defRPr sz="2700"/>
            </a:lvl1pPr>
            <a:lvl2pPr marL="0" indent="160688" algn="ctr">
              <a:lnSpc>
                <a:spcPct val="100000"/>
              </a:lnSpc>
              <a:spcBef>
                <a:spcPts val="0"/>
              </a:spcBef>
              <a:buSzTx/>
              <a:buNone/>
              <a:defRPr sz="2700"/>
            </a:lvl2pPr>
            <a:lvl3pPr marL="0" indent="321374" algn="ctr">
              <a:lnSpc>
                <a:spcPct val="100000"/>
              </a:lnSpc>
              <a:spcBef>
                <a:spcPts val="0"/>
              </a:spcBef>
              <a:buSzTx/>
              <a:buNone/>
              <a:defRPr sz="2700"/>
            </a:lvl3pPr>
            <a:lvl4pPr marL="0" indent="482062" algn="ctr">
              <a:lnSpc>
                <a:spcPct val="100000"/>
              </a:lnSpc>
              <a:spcBef>
                <a:spcPts val="0"/>
              </a:spcBef>
              <a:buSzTx/>
              <a:buNone/>
              <a:defRPr sz="2700"/>
            </a:lvl4pPr>
            <a:lvl5pPr marL="0" indent="642750" algn="ctr">
              <a:lnSpc>
                <a:spcPct val="100000"/>
              </a:lnSpc>
              <a:spcBef>
                <a:spcPts val="0"/>
              </a:spcBef>
              <a:buSzTx/>
              <a:buNone/>
              <a:defRPr sz="2700"/>
            </a:lvl5pPr>
          </a:lstStyle>
          <a:p>
            <a:pPr lvl="0">
              <a:defRPr sz="1800">
                <a:solidFill>
                  <a:srgbClr val="000000"/>
                </a:solidFill>
              </a:defRPr>
            </a:pPr>
            <a:r>
              <a:rPr sz="2700">
                <a:solidFill>
                  <a:srgbClr val="535353"/>
                </a:solidFill>
              </a:rPr>
              <a:t>Body Level One</a:t>
            </a:r>
          </a:p>
          <a:p>
            <a:pPr lvl="1">
              <a:defRPr sz="1800">
                <a:solidFill>
                  <a:srgbClr val="000000"/>
                </a:solidFill>
              </a:defRPr>
            </a:pPr>
            <a:r>
              <a:rPr sz="2700">
                <a:solidFill>
                  <a:srgbClr val="535353"/>
                </a:solidFill>
              </a:rPr>
              <a:t>Body Level Two</a:t>
            </a:r>
          </a:p>
          <a:p>
            <a:pPr lvl="2">
              <a:defRPr sz="1800">
                <a:solidFill>
                  <a:srgbClr val="000000"/>
                </a:solidFill>
              </a:defRPr>
            </a:pPr>
            <a:r>
              <a:rPr sz="2700">
                <a:solidFill>
                  <a:srgbClr val="535353"/>
                </a:solidFill>
              </a:rPr>
              <a:t>Body Level Three</a:t>
            </a:r>
          </a:p>
          <a:p>
            <a:pPr lvl="3">
              <a:defRPr sz="1800">
                <a:solidFill>
                  <a:srgbClr val="000000"/>
                </a:solidFill>
              </a:defRPr>
            </a:pPr>
            <a:r>
              <a:rPr sz="2700">
                <a:solidFill>
                  <a:srgbClr val="535353"/>
                </a:solidFill>
              </a:rPr>
              <a:t>Body Level Four</a:t>
            </a:r>
          </a:p>
          <a:p>
            <a:pPr lvl="4">
              <a:defRPr sz="1800">
                <a:solidFill>
                  <a:srgbClr val="000000"/>
                </a:solidFill>
              </a:defRPr>
            </a:pPr>
            <a:r>
              <a:rPr sz="2700">
                <a:solidFill>
                  <a:srgbClr val="535353"/>
                </a:solidFill>
              </a:rPr>
              <a:t>Body Level Five</a:t>
            </a:r>
          </a:p>
        </p:txBody>
      </p:sp>
    </p:spTree>
    <p:extLst>
      <p:ext uri="{BB962C8B-B14F-4D97-AF65-F5344CB8AC3E}">
        <p14:creationId xmlns:p14="http://schemas.microsoft.com/office/powerpoint/2010/main" val="271636199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Title Text</a:t>
            </a:r>
          </a:p>
        </p:txBody>
      </p:sp>
    </p:spTree>
    <p:extLst>
      <p:ext uri="{BB962C8B-B14F-4D97-AF65-F5344CB8AC3E}">
        <p14:creationId xmlns:p14="http://schemas.microsoft.com/office/powerpoint/2010/main" val="403740527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200">
                <a:solidFill>
                  <a:srgbClr val="535353"/>
                </a:solidFill>
              </a:rPr>
              <a:t>Body Level One</a:t>
            </a:r>
          </a:p>
          <a:p>
            <a:pPr lvl="1">
              <a:defRPr sz="1800">
                <a:solidFill>
                  <a:srgbClr val="000000"/>
                </a:solidFill>
              </a:defRPr>
            </a:pPr>
            <a:r>
              <a:rPr sz="3200">
                <a:solidFill>
                  <a:srgbClr val="535353"/>
                </a:solidFill>
              </a:rPr>
              <a:t>Body Level Two</a:t>
            </a:r>
          </a:p>
          <a:p>
            <a:pPr lvl="2">
              <a:defRPr sz="1800">
                <a:solidFill>
                  <a:srgbClr val="000000"/>
                </a:solidFill>
              </a:defRPr>
            </a:pPr>
            <a:r>
              <a:rPr sz="3200">
                <a:solidFill>
                  <a:srgbClr val="535353"/>
                </a:solidFill>
              </a:rPr>
              <a:t>Body Level Three</a:t>
            </a:r>
          </a:p>
          <a:p>
            <a:pPr lvl="3">
              <a:defRPr sz="1800">
                <a:solidFill>
                  <a:srgbClr val="000000"/>
                </a:solidFill>
              </a:defRPr>
            </a:pPr>
            <a:r>
              <a:rPr sz="3200">
                <a:solidFill>
                  <a:srgbClr val="535353"/>
                </a:solidFill>
              </a:rPr>
              <a:t>Body Level Four</a:t>
            </a:r>
          </a:p>
          <a:p>
            <a:pPr lvl="4">
              <a:defRPr sz="1800">
                <a:solidFill>
                  <a:srgbClr val="000000"/>
                </a:solidFill>
              </a:defRPr>
            </a:pPr>
            <a:r>
              <a:rPr sz="3200">
                <a:solidFill>
                  <a:srgbClr val="535353"/>
                </a:solidFill>
              </a:rPr>
              <a:t>Body Level Five</a:t>
            </a:r>
          </a:p>
        </p:txBody>
      </p:sp>
    </p:spTree>
    <p:extLst>
      <p:ext uri="{BB962C8B-B14F-4D97-AF65-F5344CB8AC3E}">
        <p14:creationId xmlns:p14="http://schemas.microsoft.com/office/powerpoint/2010/main" val="799018475"/>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Title Text</a:t>
            </a:r>
          </a:p>
        </p:txBody>
      </p:sp>
      <p:sp>
        <p:nvSpPr>
          <p:cNvPr id="22" name="Shape 22"/>
          <p:cNvSpPr>
            <a:spLocks noGrp="1"/>
          </p:cNvSpPr>
          <p:nvPr>
            <p:ph type="body" idx="1"/>
          </p:nvPr>
        </p:nvSpPr>
        <p:spPr>
          <a:xfrm>
            <a:off x="250031" y="1919884"/>
            <a:ext cx="4143375" cy="4429125"/>
          </a:xfrm>
          <a:prstGeom prst="rect">
            <a:avLst/>
          </a:prstGeom>
        </p:spPr>
        <p:txBody>
          <a:bodyPr/>
          <a:lstStyle>
            <a:lvl1pPr marL="303521" indent="-303521">
              <a:lnSpc>
                <a:spcPct val="100000"/>
              </a:lnSpc>
              <a:spcBef>
                <a:spcPts val="2672"/>
              </a:spcBef>
              <a:defRPr sz="2700"/>
            </a:lvl1pPr>
            <a:lvl2pPr marL="607042" indent="-303521">
              <a:lnSpc>
                <a:spcPct val="100000"/>
              </a:lnSpc>
              <a:spcBef>
                <a:spcPts val="2672"/>
              </a:spcBef>
              <a:defRPr sz="2700"/>
            </a:lvl2pPr>
            <a:lvl3pPr marL="910562" indent="-303521">
              <a:lnSpc>
                <a:spcPct val="100000"/>
              </a:lnSpc>
              <a:spcBef>
                <a:spcPts val="2672"/>
              </a:spcBef>
              <a:defRPr sz="2700"/>
            </a:lvl3pPr>
            <a:lvl4pPr marL="1214084" indent="-303521">
              <a:lnSpc>
                <a:spcPct val="100000"/>
              </a:lnSpc>
              <a:spcBef>
                <a:spcPts val="2672"/>
              </a:spcBef>
              <a:defRPr sz="2700"/>
            </a:lvl4pPr>
            <a:lvl5pPr marL="1517604" indent="-303521">
              <a:lnSpc>
                <a:spcPct val="100000"/>
              </a:lnSpc>
              <a:spcBef>
                <a:spcPts val="2672"/>
              </a:spcBef>
              <a:defRPr sz="2700"/>
            </a:lvl5pPr>
          </a:lstStyle>
          <a:p>
            <a:pPr lvl="0">
              <a:defRPr sz="1800">
                <a:solidFill>
                  <a:srgbClr val="000000"/>
                </a:solidFill>
              </a:defRPr>
            </a:pPr>
            <a:r>
              <a:rPr sz="2700">
                <a:solidFill>
                  <a:srgbClr val="535353"/>
                </a:solidFill>
              </a:rPr>
              <a:t>Body Level One</a:t>
            </a:r>
          </a:p>
          <a:p>
            <a:pPr lvl="1">
              <a:defRPr sz="1800">
                <a:solidFill>
                  <a:srgbClr val="000000"/>
                </a:solidFill>
              </a:defRPr>
            </a:pPr>
            <a:r>
              <a:rPr sz="2700">
                <a:solidFill>
                  <a:srgbClr val="535353"/>
                </a:solidFill>
              </a:rPr>
              <a:t>Body Level Two</a:t>
            </a:r>
          </a:p>
          <a:p>
            <a:pPr lvl="2">
              <a:defRPr sz="1800">
                <a:solidFill>
                  <a:srgbClr val="000000"/>
                </a:solidFill>
              </a:defRPr>
            </a:pPr>
            <a:r>
              <a:rPr sz="2700">
                <a:solidFill>
                  <a:srgbClr val="535353"/>
                </a:solidFill>
              </a:rPr>
              <a:t>Body Level Three</a:t>
            </a:r>
          </a:p>
          <a:p>
            <a:pPr lvl="3">
              <a:defRPr sz="1800">
                <a:solidFill>
                  <a:srgbClr val="000000"/>
                </a:solidFill>
              </a:defRPr>
            </a:pPr>
            <a:r>
              <a:rPr sz="2700">
                <a:solidFill>
                  <a:srgbClr val="535353"/>
                </a:solidFill>
              </a:rPr>
              <a:t>Body Level Four</a:t>
            </a:r>
          </a:p>
          <a:p>
            <a:pPr lvl="4">
              <a:defRPr sz="1800">
                <a:solidFill>
                  <a:srgbClr val="000000"/>
                </a:solidFill>
              </a:defRPr>
            </a:pPr>
            <a:r>
              <a:rPr sz="2700">
                <a:solidFill>
                  <a:srgbClr val="535353"/>
                </a:solidFill>
              </a:rPr>
              <a:t>Body Level Five</a:t>
            </a:r>
          </a:p>
        </p:txBody>
      </p:sp>
    </p:spTree>
    <p:extLst>
      <p:ext uri="{BB962C8B-B14F-4D97-AF65-F5344CB8AC3E}">
        <p14:creationId xmlns:p14="http://schemas.microsoft.com/office/powerpoint/2010/main" val="105181893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535781" y="535781"/>
            <a:ext cx="8063508" cy="5777508"/>
          </a:xfrm>
          <a:prstGeom prst="rect">
            <a:avLst/>
          </a:prstGeom>
        </p:spPr>
        <p:txBody>
          <a:bodyPr/>
          <a:lstStyle/>
          <a:p>
            <a:pPr lvl="0">
              <a:defRPr sz="1800">
                <a:solidFill>
                  <a:srgbClr val="000000"/>
                </a:solidFill>
              </a:defRPr>
            </a:pPr>
            <a:r>
              <a:rPr sz="3200">
                <a:solidFill>
                  <a:srgbClr val="535353"/>
                </a:solidFill>
              </a:rPr>
              <a:t>Body Level One</a:t>
            </a:r>
          </a:p>
          <a:p>
            <a:pPr lvl="1">
              <a:defRPr sz="1800">
                <a:solidFill>
                  <a:srgbClr val="000000"/>
                </a:solidFill>
              </a:defRPr>
            </a:pPr>
            <a:r>
              <a:rPr sz="3200">
                <a:solidFill>
                  <a:srgbClr val="535353"/>
                </a:solidFill>
              </a:rPr>
              <a:t>Body Level Two</a:t>
            </a:r>
          </a:p>
          <a:p>
            <a:pPr lvl="2">
              <a:defRPr sz="1800">
                <a:solidFill>
                  <a:srgbClr val="000000"/>
                </a:solidFill>
              </a:defRPr>
            </a:pPr>
            <a:r>
              <a:rPr sz="3200">
                <a:solidFill>
                  <a:srgbClr val="535353"/>
                </a:solidFill>
              </a:rPr>
              <a:t>Body Level Three</a:t>
            </a:r>
          </a:p>
          <a:p>
            <a:pPr lvl="3">
              <a:defRPr sz="1800">
                <a:solidFill>
                  <a:srgbClr val="000000"/>
                </a:solidFill>
              </a:defRPr>
            </a:pPr>
            <a:r>
              <a:rPr sz="3200">
                <a:solidFill>
                  <a:srgbClr val="535353"/>
                </a:solidFill>
              </a:rPr>
              <a:t>Body Level Four</a:t>
            </a:r>
          </a:p>
          <a:p>
            <a:pPr lvl="4">
              <a:defRPr sz="1800">
                <a:solidFill>
                  <a:srgbClr val="000000"/>
                </a:solidFill>
              </a:defRPr>
            </a:pPr>
            <a:r>
              <a:rPr sz="3200">
                <a:solidFill>
                  <a:srgbClr val="535353"/>
                </a:solidFill>
              </a:rPr>
              <a:t>Body Level Five</a:t>
            </a:r>
          </a:p>
        </p:txBody>
      </p:sp>
    </p:spTree>
    <p:extLst>
      <p:ext uri="{BB962C8B-B14F-4D97-AF65-F5344CB8AC3E}">
        <p14:creationId xmlns:p14="http://schemas.microsoft.com/office/powerpoint/2010/main" val="608105243"/>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72681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948347"/>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95602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88086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E0683AC-DD4E-40B3-90AE-4FEFB6F9720E}" type="datetimeFigureOut">
              <a:rPr lang="de-DE" smtClean="0"/>
              <a:t>24.09.2015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4901982-FA32-4D63-8C8B-1B1347FCB4A6}" type="slidenum">
              <a:rPr lang="de-DE" smtClean="0"/>
              <a:t>‹Nr.›</a:t>
            </a:fld>
            <a:endParaRPr lang="de-DE"/>
          </a:p>
        </p:txBody>
      </p:sp>
    </p:spTree>
    <p:extLst>
      <p:ext uri="{BB962C8B-B14F-4D97-AF65-F5344CB8AC3E}">
        <p14:creationId xmlns:p14="http://schemas.microsoft.com/office/powerpoint/2010/main" val="16946137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250032" y="1437680"/>
            <a:ext cx="8643938" cy="2277070"/>
          </a:xfrm>
          <a:prstGeom prst="rect">
            <a:avLst/>
          </a:prstGeom>
        </p:spPr>
        <p:txBody>
          <a:bodyPr anchor="b"/>
          <a:lstStyle/>
          <a:p>
            <a:pPr lvl="0">
              <a:defRPr sz="1800" cap="none">
                <a:solidFill>
                  <a:srgbClr val="000000"/>
                </a:solidFill>
              </a:defRPr>
            </a:pPr>
            <a:r>
              <a:rPr sz="5100" cap="all">
                <a:solidFill>
                  <a:srgbClr val="535353"/>
                </a:solidFill>
              </a:rPr>
              <a:t>Title Text</a:t>
            </a:r>
          </a:p>
        </p:txBody>
      </p:sp>
      <p:sp>
        <p:nvSpPr>
          <p:cNvPr id="6" name="Shape 6"/>
          <p:cNvSpPr>
            <a:spLocks noGrp="1"/>
          </p:cNvSpPr>
          <p:nvPr>
            <p:ph type="body" idx="1"/>
          </p:nvPr>
        </p:nvSpPr>
        <p:spPr>
          <a:xfrm>
            <a:off x="250032" y="3705820"/>
            <a:ext cx="8643938" cy="910828"/>
          </a:xfrm>
          <a:prstGeom prst="rect">
            <a:avLst/>
          </a:prstGeom>
        </p:spPr>
        <p:txBody>
          <a:bodyPr anchor="t"/>
          <a:lstStyle>
            <a:lvl1pPr marL="0" indent="0" algn="ctr">
              <a:lnSpc>
                <a:spcPct val="100000"/>
              </a:lnSpc>
              <a:spcBef>
                <a:spcPts val="0"/>
              </a:spcBef>
              <a:buSzTx/>
              <a:buNone/>
              <a:defRPr sz="2700"/>
            </a:lvl1pPr>
            <a:lvl2pPr marL="0" indent="160704" algn="ctr">
              <a:lnSpc>
                <a:spcPct val="100000"/>
              </a:lnSpc>
              <a:spcBef>
                <a:spcPts val="0"/>
              </a:spcBef>
              <a:buSzTx/>
              <a:buNone/>
              <a:defRPr sz="2700"/>
            </a:lvl2pPr>
            <a:lvl3pPr marL="0" indent="321407" algn="ctr">
              <a:lnSpc>
                <a:spcPct val="100000"/>
              </a:lnSpc>
              <a:spcBef>
                <a:spcPts val="0"/>
              </a:spcBef>
              <a:buSzTx/>
              <a:buNone/>
              <a:defRPr sz="2700"/>
            </a:lvl3pPr>
            <a:lvl4pPr marL="0" indent="482111" algn="ctr">
              <a:lnSpc>
                <a:spcPct val="100000"/>
              </a:lnSpc>
              <a:spcBef>
                <a:spcPts val="0"/>
              </a:spcBef>
              <a:buSzTx/>
              <a:buNone/>
              <a:defRPr sz="2700"/>
            </a:lvl4pPr>
            <a:lvl5pPr marL="0" indent="642816" algn="ctr">
              <a:lnSpc>
                <a:spcPct val="100000"/>
              </a:lnSpc>
              <a:spcBef>
                <a:spcPts val="0"/>
              </a:spcBef>
              <a:buSzTx/>
              <a:buNone/>
              <a:defRPr sz="2700"/>
            </a:lvl5pPr>
          </a:lstStyle>
          <a:p>
            <a:pPr lvl="0">
              <a:defRPr sz="1800">
                <a:solidFill>
                  <a:srgbClr val="000000"/>
                </a:solidFill>
              </a:defRPr>
            </a:pPr>
            <a:r>
              <a:rPr sz="2700">
                <a:solidFill>
                  <a:srgbClr val="535353"/>
                </a:solidFill>
              </a:rPr>
              <a:t>Body Level One</a:t>
            </a:r>
          </a:p>
          <a:p>
            <a:pPr lvl="1">
              <a:defRPr sz="1800">
                <a:solidFill>
                  <a:srgbClr val="000000"/>
                </a:solidFill>
              </a:defRPr>
            </a:pPr>
            <a:r>
              <a:rPr sz="2700">
                <a:solidFill>
                  <a:srgbClr val="535353"/>
                </a:solidFill>
              </a:rPr>
              <a:t>Body Level Two</a:t>
            </a:r>
          </a:p>
          <a:p>
            <a:pPr lvl="2">
              <a:defRPr sz="1800">
                <a:solidFill>
                  <a:srgbClr val="000000"/>
                </a:solidFill>
              </a:defRPr>
            </a:pPr>
            <a:r>
              <a:rPr sz="2700">
                <a:solidFill>
                  <a:srgbClr val="535353"/>
                </a:solidFill>
              </a:rPr>
              <a:t>Body Level Three</a:t>
            </a:r>
          </a:p>
          <a:p>
            <a:pPr lvl="3">
              <a:defRPr sz="1800">
                <a:solidFill>
                  <a:srgbClr val="000000"/>
                </a:solidFill>
              </a:defRPr>
            </a:pPr>
            <a:r>
              <a:rPr sz="2700">
                <a:solidFill>
                  <a:srgbClr val="535353"/>
                </a:solidFill>
              </a:rPr>
              <a:t>Body Level Four</a:t>
            </a:r>
          </a:p>
          <a:p>
            <a:pPr lvl="4">
              <a:defRPr sz="1800">
                <a:solidFill>
                  <a:srgbClr val="000000"/>
                </a:solidFill>
              </a:defRPr>
            </a:pPr>
            <a:r>
              <a:rPr sz="2700">
                <a:solidFill>
                  <a:srgbClr val="535353"/>
                </a:solidFill>
              </a:rPr>
              <a:t>Body Level Five</a:t>
            </a:r>
          </a:p>
        </p:txBody>
      </p:sp>
    </p:spTree>
    <p:extLst>
      <p:ext uri="{BB962C8B-B14F-4D97-AF65-F5344CB8AC3E}">
        <p14:creationId xmlns:p14="http://schemas.microsoft.com/office/powerpoint/2010/main" val="1501095331"/>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72" y="4857750"/>
            <a:ext cx="7358063" cy="901898"/>
          </a:xfrm>
          <a:prstGeom prst="rect">
            <a:avLst/>
          </a:prstGeom>
        </p:spPr>
        <p:txBody>
          <a:bodyPr/>
          <a:lstStyle/>
          <a:p>
            <a:pPr lvl="0">
              <a:defRPr sz="1800" cap="none">
                <a:solidFill>
                  <a:srgbClr val="000000"/>
                </a:solidFill>
              </a:defRPr>
            </a:pPr>
            <a:r>
              <a:rPr sz="5100" cap="all">
                <a:solidFill>
                  <a:srgbClr val="535353"/>
                </a:solidFill>
              </a:rPr>
              <a:t>Title Text</a:t>
            </a:r>
          </a:p>
        </p:txBody>
      </p:sp>
      <p:sp>
        <p:nvSpPr>
          <p:cNvPr id="9" name="Shape 9"/>
          <p:cNvSpPr>
            <a:spLocks noGrp="1"/>
          </p:cNvSpPr>
          <p:nvPr>
            <p:ph type="body" idx="1"/>
          </p:nvPr>
        </p:nvSpPr>
        <p:spPr>
          <a:xfrm>
            <a:off x="892972" y="5759649"/>
            <a:ext cx="7358063" cy="794742"/>
          </a:xfrm>
          <a:prstGeom prst="rect">
            <a:avLst/>
          </a:prstGeom>
        </p:spPr>
        <p:txBody>
          <a:bodyPr anchor="t"/>
          <a:lstStyle>
            <a:lvl1pPr marL="0" indent="0" algn="ctr">
              <a:lnSpc>
                <a:spcPct val="100000"/>
              </a:lnSpc>
              <a:spcBef>
                <a:spcPts val="0"/>
              </a:spcBef>
              <a:buSzTx/>
              <a:buNone/>
              <a:defRPr sz="2700"/>
            </a:lvl1pPr>
            <a:lvl2pPr marL="0" indent="160704" algn="ctr">
              <a:lnSpc>
                <a:spcPct val="100000"/>
              </a:lnSpc>
              <a:spcBef>
                <a:spcPts val="0"/>
              </a:spcBef>
              <a:buSzTx/>
              <a:buNone/>
              <a:defRPr sz="2700"/>
            </a:lvl2pPr>
            <a:lvl3pPr marL="0" indent="321407" algn="ctr">
              <a:lnSpc>
                <a:spcPct val="100000"/>
              </a:lnSpc>
              <a:spcBef>
                <a:spcPts val="0"/>
              </a:spcBef>
              <a:buSzTx/>
              <a:buNone/>
              <a:defRPr sz="2700"/>
            </a:lvl3pPr>
            <a:lvl4pPr marL="0" indent="482111" algn="ctr">
              <a:lnSpc>
                <a:spcPct val="100000"/>
              </a:lnSpc>
              <a:spcBef>
                <a:spcPts val="0"/>
              </a:spcBef>
              <a:buSzTx/>
              <a:buNone/>
              <a:defRPr sz="2700"/>
            </a:lvl4pPr>
            <a:lvl5pPr marL="0" indent="642816" algn="ctr">
              <a:lnSpc>
                <a:spcPct val="100000"/>
              </a:lnSpc>
              <a:spcBef>
                <a:spcPts val="0"/>
              </a:spcBef>
              <a:buSzTx/>
              <a:buNone/>
              <a:defRPr sz="2700"/>
            </a:lvl5pPr>
          </a:lstStyle>
          <a:p>
            <a:pPr lvl="0">
              <a:defRPr sz="1800">
                <a:solidFill>
                  <a:srgbClr val="000000"/>
                </a:solidFill>
              </a:defRPr>
            </a:pPr>
            <a:r>
              <a:rPr sz="2700">
                <a:solidFill>
                  <a:srgbClr val="535353"/>
                </a:solidFill>
              </a:rPr>
              <a:t>Body Level One</a:t>
            </a:r>
          </a:p>
          <a:p>
            <a:pPr lvl="1">
              <a:defRPr sz="1800">
                <a:solidFill>
                  <a:srgbClr val="000000"/>
                </a:solidFill>
              </a:defRPr>
            </a:pPr>
            <a:r>
              <a:rPr sz="2700">
                <a:solidFill>
                  <a:srgbClr val="535353"/>
                </a:solidFill>
              </a:rPr>
              <a:t>Body Level Two</a:t>
            </a:r>
          </a:p>
          <a:p>
            <a:pPr lvl="2">
              <a:defRPr sz="1800">
                <a:solidFill>
                  <a:srgbClr val="000000"/>
                </a:solidFill>
              </a:defRPr>
            </a:pPr>
            <a:r>
              <a:rPr sz="2700">
                <a:solidFill>
                  <a:srgbClr val="535353"/>
                </a:solidFill>
              </a:rPr>
              <a:t>Body Level Three</a:t>
            </a:r>
          </a:p>
          <a:p>
            <a:pPr lvl="3">
              <a:defRPr sz="1800">
                <a:solidFill>
                  <a:srgbClr val="000000"/>
                </a:solidFill>
              </a:defRPr>
            </a:pPr>
            <a:r>
              <a:rPr sz="2700">
                <a:solidFill>
                  <a:srgbClr val="535353"/>
                </a:solidFill>
              </a:rPr>
              <a:t>Body Level Four</a:t>
            </a:r>
          </a:p>
          <a:p>
            <a:pPr lvl="4">
              <a:defRPr sz="1800">
                <a:solidFill>
                  <a:srgbClr val="000000"/>
                </a:solidFill>
              </a:defRPr>
            </a:pPr>
            <a:r>
              <a:rPr sz="2700">
                <a:solidFill>
                  <a:srgbClr val="535353"/>
                </a:solidFill>
              </a:rPr>
              <a:t>Body Level Five</a:t>
            </a:r>
          </a:p>
        </p:txBody>
      </p:sp>
    </p:spTree>
    <p:extLst>
      <p:ext uri="{BB962C8B-B14F-4D97-AF65-F5344CB8AC3E}">
        <p14:creationId xmlns:p14="http://schemas.microsoft.com/office/powerpoint/2010/main" val="164937150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250032" y="2286000"/>
            <a:ext cx="8643938" cy="2277070"/>
          </a:xfrm>
          <a:prstGeom prst="rect">
            <a:avLst/>
          </a:prstGeom>
        </p:spPr>
        <p:txBody>
          <a:bodyPr/>
          <a:lstStyle/>
          <a:p>
            <a:pPr lvl="0">
              <a:defRPr sz="1800" cap="none">
                <a:solidFill>
                  <a:srgbClr val="000000"/>
                </a:solidFill>
              </a:defRPr>
            </a:pPr>
            <a:r>
              <a:rPr sz="5100" cap="all">
                <a:solidFill>
                  <a:srgbClr val="535353"/>
                </a:solidFill>
              </a:rPr>
              <a:t>Title Text</a:t>
            </a:r>
          </a:p>
        </p:txBody>
      </p:sp>
    </p:spTree>
    <p:extLst>
      <p:ext uri="{BB962C8B-B14F-4D97-AF65-F5344CB8AC3E}">
        <p14:creationId xmlns:p14="http://schemas.microsoft.com/office/powerpoint/2010/main" val="3676508683"/>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250031" y="714375"/>
            <a:ext cx="4143375" cy="2732484"/>
          </a:xfrm>
          <a:prstGeom prst="rect">
            <a:avLst/>
          </a:prstGeom>
        </p:spPr>
        <p:txBody>
          <a:bodyPr anchor="b"/>
          <a:lstStyle/>
          <a:p>
            <a:pPr lvl="0">
              <a:defRPr sz="1800" cap="none">
                <a:solidFill>
                  <a:srgbClr val="000000"/>
                </a:solidFill>
              </a:defRPr>
            </a:pPr>
            <a:r>
              <a:rPr sz="5100" cap="all">
                <a:solidFill>
                  <a:srgbClr val="535353"/>
                </a:solidFill>
              </a:rPr>
              <a:t>Title Text</a:t>
            </a:r>
          </a:p>
        </p:txBody>
      </p:sp>
      <p:sp>
        <p:nvSpPr>
          <p:cNvPr id="14" name="Shape 14"/>
          <p:cNvSpPr>
            <a:spLocks noGrp="1"/>
          </p:cNvSpPr>
          <p:nvPr>
            <p:ph type="body" idx="1"/>
          </p:nvPr>
        </p:nvSpPr>
        <p:spPr>
          <a:xfrm>
            <a:off x="250031" y="3437931"/>
            <a:ext cx="4143375" cy="2732484"/>
          </a:xfrm>
          <a:prstGeom prst="rect">
            <a:avLst/>
          </a:prstGeom>
        </p:spPr>
        <p:txBody>
          <a:bodyPr anchor="t"/>
          <a:lstStyle>
            <a:lvl1pPr marL="0" indent="0" algn="ctr">
              <a:lnSpc>
                <a:spcPct val="100000"/>
              </a:lnSpc>
              <a:spcBef>
                <a:spcPts val="0"/>
              </a:spcBef>
              <a:buSzTx/>
              <a:buNone/>
              <a:defRPr sz="2700"/>
            </a:lvl1pPr>
            <a:lvl2pPr marL="0" indent="160704" algn="ctr">
              <a:lnSpc>
                <a:spcPct val="100000"/>
              </a:lnSpc>
              <a:spcBef>
                <a:spcPts val="0"/>
              </a:spcBef>
              <a:buSzTx/>
              <a:buNone/>
              <a:defRPr sz="2700"/>
            </a:lvl2pPr>
            <a:lvl3pPr marL="0" indent="321407" algn="ctr">
              <a:lnSpc>
                <a:spcPct val="100000"/>
              </a:lnSpc>
              <a:spcBef>
                <a:spcPts val="0"/>
              </a:spcBef>
              <a:buSzTx/>
              <a:buNone/>
              <a:defRPr sz="2700"/>
            </a:lvl3pPr>
            <a:lvl4pPr marL="0" indent="482111" algn="ctr">
              <a:lnSpc>
                <a:spcPct val="100000"/>
              </a:lnSpc>
              <a:spcBef>
                <a:spcPts val="0"/>
              </a:spcBef>
              <a:buSzTx/>
              <a:buNone/>
              <a:defRPr sz="2700"/>
            </a:lvl4pPr>
            <a:lvl5pPr marL="0" indent="642816" algn="ctr">
              <a:lnSpc>
                <a:spcPct val="100000"/>
              </a:lnSpc>
              <a:spcBef>
                <a:spcPts val="0"/>
              </a:spcBef>
              <a:buSzTx/>
              <a:buNone/>
              <a:defRPr sz="2700"/>
            </a:lvl5pPr>
          </a:lstStyle>
          <a:p>
            <a:pPr lvl="0">
              <a:defRPr sz="1800">
                <a:solidFill>
                  <a:srgbClr val="000000"/>
                </a:solidFill>
              </a:defRPr>
            </a:pPr>
            <a:r>
              <a:rPr sz="2700">
                <a:solidFill>
                  <a:srgbClr val="535353"/>
                </a:solidFill>
              </a:rPr>
              <a:t>Body Level One</a:t>
            </a:r>
          </a:p>
          <a:p>
            <a:pPr lvl="1">
              <a:defRPr sz="1800">
                <a:solidFill>
                  <a:srgbClr val="000000"/>
                </a:solidFill>
              </a:defRPr>
            </a:pPr>
            <a:r>
              <a:rPr sz="2700">
                <a:solidFill>
                  <a:srgbClr val="535353"/>
                </a:solidFill>
              </a:rPr>
              <a:t>Body Level Two</a:t>
            </a:r>
          </a:p>
          <a:p>
            <a:pPr lvl="2">
              <a:defRPr sz="1800">
                <a:solidFill>
                  <a:srgbClr val="000000"/>
                </a:solidFill>
              </a:defRPr>
            </a:pPr>
            <a:r>
              <a:rPr sz="2700">
                <a:solidFill>
                  <a:srgbClr val="535353"/>
                </a:solidFill>
              </a:rPr>
              <a:t>Body Level Three</a:t>
            </a:r>
          </a:p>
          <a:p>
            <a:pPr lvl="3">
              <a:defRPr sz="1800">
                <a:solidFill>
                  <a:srgbClr val="000000"/>
                </a:solidFill>
              </a:defRPr>
            </a:pPr>
            <a:r>
              <a:rPr sz="2700">
                <a:solidFill>
                  <a:srgbClr val="535353"/>
                </a:solidFill>
              </a:rPr>
              <a:t>Body Level Four</a:t>
            </a:r>
          </a:p>
          <a:p>
            <a:pPr lvl="4">
              <a:defRPr sz="1800">
                <a:solidFill>
                  <a:srgbClr val="000000"/>
                </a:solidFill>
              </a:defRPr>
            </a:pPr>
            <a:r>
              <a:rPr sz="2700">
                <a:solidFill>
                  <a:srgbClr val="535353"/>
                </a:solidFill>
              </a:rPr>
              <a:t>Body Level Five</a:t>
            </a:r>
          </a:p>
        </p:txBody>
      </p:sp>
    </p:spTree>
    <p:extLst>
      <p:ext uri="{BB962C8B-B14F-4D97-AF65-F5344CB8AC3E}">
        <p14:creationId xmlns:p14="http://schemas.microsoft.com/office/powerpoint/2010/main" val="353946983"/>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Title Text</a:t>
            </a:r>
          </a:p>
        </p:txBody>
      </p:sp>
    </p:spTree>
    <p:extLst>
      <p:ext uri="{BB962C8B-B14F-4D97-AF65-F5344CB8AC3E}">
        <p14:creationId xmlns:p14="http://schemas.microsoft.com/office/powerpoint/2010/main" val="2047158594"/>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200">
                <a:solidFill>
                  <a:srgbClr val="535353"/>
                </a:solidFill>
              </a:rPr>
              <a:t>Body Level One</a:t>
            </a:r>
          </a:p>
          <a:p>
            <a:pPr lvl="1">
              <a:defRPr sz="1800">
                <a:solidFill>
                  <a:srgbClr val="000000"/>
                </a:solidFill>
              </a:defRPr>
            </a:pPr>
            <a:r>
              <a:rPr sz="3200">
                <a:solidFill>
                  <a:srgbClr val="535353"/>
                </a:solidFill>
              </a:rPr>
              <a:t>Body Level Two</a:t>
            </a:r>
          </a:p>
          <a:p>
            <a:pPr lvl="2">
              <a:defRPr sz="1800">
                <a:solidFill>
                  <a:srgbClr val="000000"/>
                </a:solidFill>
              </a:defRPr>
            </a:pPr>
            <a:r>
              <a:rPr sz="3200">
                <a:solidFill>
                  <a:srgbClr val="535353"/>
                </a:solidFill>
              </a:rPr>
              <a:t>Body Level Three</a:t>
            </a:r>
          </a:p>
          <a:p>
            <a:pPr lvl="3">
              <a:defRPr sz="1800">
                <a:solidFill>
                  <a:srgbClr val="000000"/>
                </a:solidFill>
              </a:defRPr>
            </a:pPr>
            <a:r>
              <a:rPr sz="3200">
                <a:solidFill>
                  <a:srgbClr val="535353"/>
                </a:solidFill>
              </a:rPr>
              <a:t>Body Level Four</a:t>
            </a:r>
          </a:p>
          <a:p>
            <a:pPr lvl="4">
              <a:defRPr sz="1800">
                <a:solidFill>
                  <a:srgbClr val="000000"/>
                </a:solidFill>
              </a:defRPr>
            </a:pPr>
            <a:r>
              <a:rPr sz="3200">
                <a:solidFill>
                  <a:srgbClr val="535353"/>
                </a:solidFill>
              </a:rPr>
              <a:t>Body Level Five</a:t>
            </a:r>
          </a:p>
        </p:txBody>
      </p:sp>
    </p:spTree>
    <p:extLst>
      <p:ext uri="{BB962C8B-B14F-4D97-AF65-F5344CB8AC3E}">
        <p14:creationId xmlns:p14="http://schemas.microsoft.com/office/powerpoint/2010/main" val="1442610820"/>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Title Text</a:t>
            </a:r>
          </a:p>
        </p:txBody>
      </p:sp>
      <p:sp>
        <p:nvSpPr>
          <p:cNvPr id="22" name="Shape 22"/>
          <p:cNvSpPr>
            <a:spLocks noGrp="1"/>
          </p:cNvSpPr>
          <p:nvPr>
            <p:ph type="body" idx="1"/>
          </p:nvPr>
        </p:nvSpPr>
        <p:spPr>
          <a:xfrm>
            <a:off x="250031" y="1919884"/>
            <a:ext cx="4143375" cy="4429125"/>
          </a:xfrm>
          <a:prstGeom prst="rect">
            <a:avLst/>
          </a:prstGeom>
        </p:spPr>
        <p:txBody>
          <a:bodyPr/>
          <a:lstStyle>
            <a:lvl1pPr marL="303552" indent="-303552">
              <a:lnSpc>
                <a:spcPct val="100000"/>
              </a:lnSpc>
              <a:spcBef>
                <a:spcPts val="2672"/>
              </a:spcBef>
              <a:defRPr sz="2700"/>
            </a:lvl1pPr>
            <a:lvl2pPr marL="607104" indent="-303552">
              <a:lnSpc>
                <a:spcPct val="100000"/>
              </a:lnSpc>
              <a:spcBef>
                <a:spcPts val="2672"/>
              </a:spcBef>
              <a:defRPr sz="2700"/>
            </a:lvl2pPr>
            <a:lvl3pPr marL="910655" indent="-303552">
              <a:lnSpc>
                <a:spcPct val="100000"/>
              </a:lnSpc>
              <a:spcBef>
                <a:spcPts val="2672"/>
              </a:spcBef>
              <a:defRPr sz="2700"/>
            </a:lvl3pPr>
            <a:lvl4pPr marL="1214208" indent="-303552">
              <a:lnSpc>
                <a:spcPct val="100000"/>
              </a:lnSpc>
              <a:spcBef>
                <a:spcPts val="2672"/>
              </a:spcBef>
              <a:defRPr sz="2700"/>
            </a:lvl4pPr>
            <a:lvl5pPr marL="1517760" indent="-303552">
              <a:lnSpc>
                <a:spcPct val="100000"/>
              </a:lnSpc>
              <a:spcBef>
                <a:spcPts val="2672"/>
              </a:spcBef>
              <a:defRPr sz="2700"/>
            </a:lvl5pPr>
          </a:lstStyle>
          <a:p>
            <a:pPr lvl="0">
              <a:defRPr sz="1800">
                <a:solidFill>
                  <a:srgbClr val="000000"/>
                </a:solidFill>
              </a:defRPr>
            </a:pPr>
            <a:r>
              <a:rPr sz="2700">
                <a:solidFill>
                  <a:srgbClr val="535353"/>
                </a:solidFill>
              </a:rPr>
              <a:t>Body Level One</a:t>
            </a:r>
          </a:p>
          <a:p>
            <a:pPr lvl="1">
              <a:defRPr sz="1800">
                <a:solidFill>
                  <a:srgbClr val="000000"/>
                </a:solidFill>
              </a:defRPr>
            </a:pPr>
            <a:r>
              <a:rPr sz="2700">
                <a:solidFill>
                  <a:srgbClr val="535353"/>
                </a:solidFill>
              </a:rPr>
              <a:t>Body Level Two</a:t>
            </a:r>
          </a:p>
          <a:p>
            <a:pPr lvl="2">
              <a:defRPr sz="1800">
                <a:solidFill>
                  <a:srgbClr val="000000"/>
                </a:solidFill>
              </a:defRPr>
            </a:pPr>
            <a:r>
              <a:rPr sz="2700">
                <a:solidFill>
                  <a:srgbClr val="535353"/>
                </a:solidFill>
              </a:rPr>
              <a:t>Body Level Three</a:t>
            </a:r>
          </a:p>
          <a:p>
            <a:pPr lvl="3">
              <a:defRPr sz="1800">
                <a:solidFill>
                  <a:srgbClr val="000000"/>
                </a:solidFill>
              </a:defRPr>
            </a:pPr>
            <a:r>
              <a:rPr sz="2700">
                <a:solidFill>
                  <a:srgbClr val="535353"/>
                </a:solidFill>
              </a:rPr>
              <a:t>Body Level Four</a:t>
            </a:r>
          </a:p>
          <a:p>
            <a:pPr lvl="4">
              <a:defRPr sz="1800">
                <a:solidFill>
                  <a:srgbClr val="000000"/>
                </a:solidFill>
              </a:defRPr>
            </a:pPr>
            <a:r>
              <a:rPr sz="2700">
                <a:solidFill>
                  <a:srgbClr val="535353"/>
                </a:solidFill>
              </a:rPr>
              <a:t>Body Level Five</a:t>
            </a:r>
          </a:p>
        </p:txBody>
      </p:sp>
    </p:spTree>
    <p:extLst>
      <p:ext uri="{BB962C8B-B14F-4D97-AF65-F5344CB8AC3E}">
        <p14:creationId xmlns:p14="http://schemas.microsoft.com/office/powerpoint/2010/main" val="2548455956"/>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535781" y="535781"/>
            <a:ext cx="8063508" cy="5777508"/>
          </a:xfrm>
          <a:prstGeom prst="rect">
            <a:avLst/>
          </a:prstGeom>
        </p:spPr>
        <p:txBody>
          <a:bodyPr/>
          <a:lstStyle/>
          <a:p>
            <a:pPr lvl="0">
              <a:defRPr sz="1800">
                <a:solidFill>
                  <a:srgbClr val="000000"/>
                </a:solidFill>
              </a:defRPr>
            </a:pPr>
            <a:r>
              <a:rPr sz="3200">
                <a:solidFill>
                  <a:srgbClr val="535353"/>
                </a:solidFill>
              </a:rPr>
              <a:t>Body Level One</a:t>
            </a:r>
          </a:p>
          <a:p>
            <a:pPr lvl="1">
              <a:defRPr sz="1800">
                <a:solidFill>
                  <a:srgbClr val="000000"/>
                </a:solidFill>
              </a:defRPr>
            </a:pPr>
            <a:r>
              <a:rPr sz="3200">
                <a:solidFill>
                  <a:srgbClr val="535353"/>
                </a:solidFill>
              </a:rPr>
              <a:t>Body Level Two</a:t>
            </a:r>
          </a:p>
          <a:p>
            <a:pPr lvl="2">
              <a:defRPr sz="1800">
                <a:solidFill>
                  <a:srgbClr val="000000"/>
                </a:solidFill>
              </a:defRPr>
            </a:pPr>
            <a:r>
              <a:rPr sz="3200">
                <a:solidFill>
                  <a:srgbClr val="535353"/>
                </a:solidFill>
              </a:rPr>
              <a:t>Body Level Three</a:t>
            </a:r>
          </a:p>
          <a:p>
            <a:pPr lvl="3">
              <a:defRPr sz="1800">
                <a:solidFill>
                  <a:srgbClr val="000000"/>
                </a:solidFill>
              </a:defRPr>
            </a:pPr>
            <a:r>
              <a:rPr sz="3200">
                <a:solidFill>
                  <a:srgbClr val="535353"/>
                </a:solidFill>
              </a:rPr>
              <a:t>Body Level Four</a:t>
            </a:r>
          </a:p>
          <a:p>
            <a:pPr lvl="4">
              <a:defRPr sz="1800">
                <a:solidFill>
                  <a:srgbClr val="000000"/>
                </a:solidFill>
              </a:defRPr>
            </a:pPr>
            <a:r>
              <a:rPr sz="3200">
                <a:solidFill>
                  <a:srgbClr val="535353"/>
                </a:solidFill>
              </a:rPr>
              <a:t>Body Level Five</a:t>
            </a:r>
          </a:p>
        </p:txBody>
      </p:sp>
    </p:spTree>
    <p:extLst>
      <p:ext uri="{BB962C8B-B14F-4D97-AF65-F5344CB8AC3E}">
        <p14:creationId xmlns:p14="http://schemas.microsoft.com/office/powerpoint/2010/main" val="4222012995"/>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982108"/>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6406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2" y="1435101"/>
            <a:ext cx="3008313" cy="4691063"/>
          </a:xfrm>
        </p:spPr>
        <p:txBody>
          <a:bodyPr/>
          <a:lstStyle>
            <a:lvl1pPr marL="0" indent="0">
              <a:buNone/>
              <a:defRPr sz="1400"/>
            </a:lvl1pPr>
            <a:lvl2pPr marL="456869" indent="0">
              <a:buNone/>
              <a:defRPr sz="1200"/>
            </a:lvl2pPr>
            <a:lvl3pPr marL="913743" indent="0">
              <a:buNone/>
              <a:defRPr sz="1000"/>
            </a:lvl3pPr>
            <a:lvl4pPr marL="1370620" indent="0">
              <a:buNone/>
              <a:defRPr sz="900"/>
            </a:lvl4pPr>
            <a:lvl5pPr marL="1827491" indent="0">
              <a:buNone/>
              <a:defRPr sz="900"/>
            </a:lvl5pPr>
            <a:lvl6pPr marL="2284362" indent="0">
              <a:buNone/>
              <a:defRPr sz="900"/>
            </a:lvl6pPr>
            <a:lvl7pPr marL="2741238" indent="0">
              <a:buNone/>
              <a:defRPr sz="900"/>
            </a:lvl7pPr>
            <a:lvl8pPr marL="3198104" indent="0">
              <a:buNone/>
              <a:defRPr sz="900"/>
            </a:lvl8pPr>
            <a:lvl9pPr marL="3654982"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E0683AC-DD4E-40B3-90AE-4FEFB6F9720E}" type="datetimeFigureOut">
              <a:rPr lang="de-DE" smtClean="0"/>
              <a:t>24.09.2015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901982-FA32-4D63-8C8B-1B1347FCB4A6}" type="slidenum">
              <a:rPr lang="de-DE" smtClean="0"/>
              <a:t>‹Nr.›</a:t>
            </a:fld>
            <a:endParaRPr lang="de-DE"/>
          </a:p>
        </p:txBody>
      </p:sp>
    </p:spTree>
    <p:extLst>
      <p:ext uri="{BB962C8B-B14F-4D97-AF65-F5344CB8AC3E}">
        <p14:creationId xmlns:p14="http://schemas.microsoft.com/office/powerpoint/2010/main" val="41600692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733173"/>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90872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250031" y="1437680"/>
            <a:ext cx="8643938" cy="2277070"/>
          </a:xfrm>
          <a:prstGeom prst="rect">
            <a:avLst/>
          </a:prstGeom>
        </p:spPr>
        <p:txBody>
          <a:bodyPr anchor="b"/>
          <a:lstStyle/>
          <a:p>
            <a:pPr lvl="0">
              <a:defRPr sz="1800" cap="none">
                <a:solidFill>
                  <a:srgbClr val="000000"/>
                </a:solidFill>
              </a:defRPr>
            </a:pPr>
            <a:r>
              <a:rPr sz="5100" cap="all">
                <a:solidFill>
                  <a:srgbClr val="535353"/>
                </a:solidFill>
              </a:rPr>
              <a:t>Title Text</a:t>
            </a:r>
          </a:p>
        </p:txBody>
      </p:sp>
      <p:sp>
        <p:nvSpPr>
          <p:cNvPr id="6" name="Shape 6"/>
          <p:cNvSpPr>
            <a:spLocks noGrp="1"/>
          </p:cNvSpPr>
          <p:nvPr>
            <p:ph type="body" idx="1"/>
          </p:nvPr>
        </p:nvSpPr>
        <p:spPr>
          <a:xfrm>
            <a:off x="250031" y="3705820"/>
            <a:ext cx="8643938" cy="910828"/>
          </a:xfrm>
          <a:prstGeom prst="rect">
            <a:avLst/>
          </a:prstGeom>
        </p:spPr>
        <p:txBody>
          <a:bodyPr anchor="t"/>
          <a:lstStyle>
            <a:lvl1pPr marL="0" indent="0" algn="ctr">
              <a:lnSpc>
                <a:spcPct val="100000"/>
              </a:lnSpc>
              <a:spcBef>
                <a:spcPts val="0"/>
              </a:spcBef>
              <a:buSzTx/>
              <a:buNone/>
              <a:defRPr sz="2700"/>
            </a:lvl1pPr>
            <a:lvl2pPr marL="0" indent="160729" algn="ctr">
              <a:lnSpc>
                <a:spcPct val="100000"/>
              </a:lnSpc>
              <a:spcBef>
                <a:spcPts val="0"/>
              </a:spcBef>
              <a:buSzTx/>
              <a:buNone/>
              <a:defRPr sz="2700"/>
            </a:lvl2pPr>
            <a:lvl3pPr marL="0" indent="321457" algn="ctr">
              <a:lnSpc>
                <a:spcPct val="100000"/>
              </a:lnSpc>
              <a:spcBef>
                <a:spcPts val="0"/>
              </a:spcBef>
              <a:buSzTx/>
              <a:buNone/>
              <a:defRPr sz="2700"/>
            </a:lvl3pPr>
            <a:lvl4pPr marL="0" indent="482186" algn="ctr">
              <a:lnSpc>
                <a:spcPct val="100000"/>
              </a:lnSpc>
              <a:spcBef>
                <a:spcPts val="0"/>
              </a:spcBef>
              <a:buSzTx/>
              <a:buNone/>
              <a:defRPr sz="2700"/>
            </a:lvl4pPr>
            <a:lvl5pPr marL="0" indent="642915" algn="ctr">
              <a:lnSpc>
                <a:spcPct val="100000"/>
              </a:lnSpc>
              <a:spcBef>
                <a:spcPts val="0"/>
              </a:spcBef>
              <a:buSzTx/>
              <a:buNone/>
              <a:defRPr sz="2700"/>
            </a:lvl5pPr>
          </a:lstStyle>
          <a:p>
            <a:pPr lvl="0">
              <a:defRPr sz="1800">
                <a:solidFill>
                  <a:srgbClr val="000000"/>
                </a:solidFill>
              </a:defRPr>
            </a:pPr>
            <a:r>
              <a:rPr sz="2700">
                <a:solidFill>
                  <a:srgbClr val="535353"/>
                </a:solidFill>
              </a:rPr>
              <a:t>Body Level One</a:t>
            </a:r>
          </a:p>
          <a:p>
            <a:pPr lvl="1">
              <a:defRPr sz="1800">
                <a:solidFill>
                  <a:srgbClr val="000000"/>
                </a:solidFill>
              </a:defRPr>
            </a:pPr>
            <a:r>
              <a:rPr sz="2700">
                <a:solidFill>
                  <a:srgbClr val="535353"/>
                </a:solidFill>
              </a:rPr>
              <a:t>Body Level Two</a:t>
            </a:r>
          </a:p>
          <a:p>
            <a:pPr lvl="2">
              <a:defRPr sz="1800">
                <a:solidFill>
                  <a:srgbClr val="000000"/>
                </a:solidFill>
              </a:defRPr>
            </a:pPr>
            <a:r>
              <a:rPr sz="2700">
                <a:solidFill>
                  <a:srgbClr val="535353"/>
                </a:solidFill>
              </a:rPr>
              <a:t>Body Level Three</a:t>
            </a:r>
          </a:p>
          <a:p>
            <a:pPr lvl="3">
              <a:defRPr sz="1800">
                <a:solidFill>
                  <a:srgbClr val="000000"/>
                </a:solidFill>
              </a:defRPr>
            </a:pPr>
            <a:r>
              <a:rPr sz="2700">
                <a:solidFill>
                  <a:srgbClr val="535353"/>
                </a:solidFill>
              </a:rPr>
              <a:t>Body Level Four</a:t>
            </a:r>
          </a:p>
          <a:p>
            <a:pPr lvl="4">
              <a:defRPr sz="1800">
                <a:solidFill>
                  <a:srgbClr val="000000"/>
                </a:solidFill>
              </a:defRPr>
            </a:pPr>
            <a:r>
              <a:rPr sz="2700">
                <a:solidFill>
                  <a:srgbClr val="535353"/>
                </a:solidFill>
              </a:rPr>
              <a:t>Body Level Five</a:t>
            </a:r>
          </a:p>
        </p:txBody>
      </p:sp>
    </p:spTree>
    <p:extLst>
      <p:ext uri="{BB962C8B-B14F-4D97-AF65-F5344CB8AC3E}">
        <p14:creationId xmlns:p14="http://schemas.microsoft.com/office/powerpoint/2010/main" val="2594297977"/>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69" y="4857750"/>
            <a:ext cx="7358063" cy="901898"/>
          </a:xfrm>
          <a:prstGeom prst="rect">
            <a:avLst/>
          </a:prstGeom>
        </p:spPr>
        <p:txBody>
          <a:bodyPr/>
          <a:lstStyle/>
          <a:p>
            <a:pPr lvl="0">
              <a:defRPr sz="1800" cap="none">
                <a:solidFill>
                  <a:srgbClr val="000000"/>
                </a:solidFill>
              </a:defRPr>
            </a:pPr>
            <a:r>
              <a:rPr sz="5100" cap="all">
                <a:solidFill>
                  <a:srgbClr val="535353"/>
                </a:solidFill>
              </a:rPr>
              <a:t>Title Text</a:t>
            </a:r>
          </a:p>
        </p:txBody>
      </p:sp>
      <p:sp>
        <p:nvSpPr>
          <p:cNvPr id="9" name="Shape 9"/>
          <p:cNvSpPr>
            <a:spLocks noGrp="1"/>
          </p:cNvSpPr>
          <p:nvPr>
            <p:ph type="body" idx="1"/>
          </p:nvPr>
        </p:nvSpPr>
        <p:spPr>
          <a:xfrm>
            <a:off x="892969" y="5759649"/>
            <a:ext cx="7358063" cy="794742"/>
          </a:xfrm>
          <a:prstGeom prst="rect">
            <a:avLst/>
          </a:prstGeom>
        </p:spPr>
        <p:txBody>
          <a:bodyPr anchor="t"/>
          <a:lstStyle>
            <a:lvl1pPr marL="0" indent="0" algn="ctr">
              <a:lnSpc>
                <a:spcPct val="100000"/>
              </a:lnSpc>
              <a:spcBef>
                <a:spcPts val="0"/>
              </a:spcBef>
              <a:buSzTx/>
              <a:buNone/>
              <a:defRPr sz="2700"/>
            </a:lvl1pPr>
            <a:lvl2pPr marL="0" indent="160729" algn="ctr">
              <a:lnSpc>
                <a:spcPct val="100000"/>
              </a:lnSpc>
              <a:spcBef>
                <a:spcPts val="0"/>
              </a:spcBef>
              <a:buSzTx/>
              <a:buNone/>
              <a:defRPr sz="2700"/>
            </a:lvl2pPr>
            <a:lvl3pPr marL="0" indent="321457" algn="ctr">
              <a:lnSpc>
                <a:spcPct val="100000"/>
              </a:lnSpc>
              <a:spcBef>
                <a:spcPts val="0"/>
              </a:spcBef>
              <a:buSzTx/>
              <a:buNone/>
              <a:defRPr sz="2700"/>
            </a:lvl3pPr>
            <a:lvl4pPr marL="0" indent="482186" algn="ctr">
              <a:lnSpc>
                <a:spcPct val="100000"/>
              </a:lnSpc>
              <a:spcBef>
                <a:spcPts val="0"/>
              </a:spcBef>
              <a:buSzTx/>
              <a:buNone/>
              <a:defRPr sz="2700"/>
            </a:lvl4pPr>
            <a:lvl5pPr marL="0" indent="642915" algn="ctr">
              <a:lnSpc>
                <a:spcPct val="100000"/>
              </a:lnSpc>
              <a:spcBef>
                <a:spcPts val="0"/>
              </a:spcBef>
              <a:buSzTx/>
              <a:buNone/>
              <a:defRPr sz="2700"/>
            </a:lvl5pPr>
          </a:lstStyle>
          <a:p>
            <a:pPr lvl="0">
              <a:defRPr sz="1800">
                <a:solidFill>
                  <a:srgbClr val="000000"/>
                </a:solidFill>
              </a:defRPr>
            </a:pPr>
            <a:r>
              <a:rPr sz="2700">
                <a:solidFill>
                  <a:srgbClr val="535353"/>
                </a:solidFill>
              </a:rPr>
              <a:t>Body Level One</a:t>
            </a:r>
          </a:p>
          <a:p>
            <a:pPr lvl="1">
              <a:defRPr sz="1800">
                <a:solidFill>
                  <a:srgbClr val="000000"/>
                </a:solidFill>
              </a:defRPr>
            </a:pPr>
            <a:r>
              <a:rPr sz="2700">
                <a:solidFill>
                  <a:srgbClr val="535353"/>
                </a:solidFill>
              </a:rPr>
              <a:t>Body Level Two</a:t>
            </a:r>
          </a:p>
          <a:p>
            <a:pPr lvl="2">
              <a:defRPr sz="1800">
                <a:solidFill>
                  <a:srgbClr val="000000"/>
                </a:solidFill>
              </a:defRPr>
            </a:pPr>
            <a:r>
              <a:rPr sz="2700">
                <a:solidFill>
                  <a:srgbClr val="535353"/>
                </a:solidFill>
              </a:rPr>
              <a:t>Body Level Three</a:t>
            </a:r>
          </a:p>
          <a:p>
            <a:pPr lvl="3">
              <a:defRPr sz="1800">
                <a:solidFill>
                  <a:srgbClr val="000000"/>
                </a:solidFill>
              </a:defRPr>
            </a:pPr>
            <a:r>
              <a:rPr sz="2700">
                <a:solidFill>
                  <a:srgbClr val="535353"/>
                </a:solidFill>
              </a:rPr>
              <a:t>Body Level Four</a:t>
            </a:r>
          </a:p>
          <a:p>
            <a:pPr lvl="4">
              <a:defRPr sz="1800">
                <a:solidFill>
                  <a:srgbClr val="000000"/>
                </a:solidFill>
              </a:defRPr>
            </a:pPr>
            <a:r>
              <a:rPr sz="2700">
                <a:solidFill>
                  <a:srgbClr val="535353"/>
                </a:solidFill>
              </a:rPr>
              <a:t>Body Level Five</a:t>
            </a:r>
          </a:p>
        </p:txBody>
      </p:sp>
    </p:spTree>
    <p:extLst>
      <p:ext uri="{BB962C8B-B14F-4D97-AF65-F5344CB8AC3E}">
        <p14:creationId xmlns:p14="http://schemas.microsoft.com/office/powerpoint/2010/main" val="174333390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250031" y="2286000"/>
            <a:ext cx="8643938" cy="2277070"/>
          </a:xfrm>
          <a:prstGeom prst="rect">
            <a:avLst/>
          </a:prstGeom>
        </p:spPr>
        <p:txBody>
          <a:bodyPr/>
          <a:lstStyle/>
          <a:p>
            <a:pPr lvl="0">
              <a:defRPr sz="1800" cap="none">
                <a:solidFill>
                  <a:srgbClr val="000000"/>
                </a:solidFill>
              </a:defRPr>
            </a:pPr>
            <a:r>
              <a:rPr sz="5100" cap="all">
                <a:solidFill>
                  <a:srgbClr val="535353"/>
                </a:solidFill>
              </a:rPr>
              <a:t>Title Text</a:t>
            </a:r>
          </a:p>
        </p:txBody>
      </p:sp>
    </p:spTree>
    <p:extLst>
      <p:ext uri="{BB962C8B-B14F-4D97-AF65-F5344CB8AC3E}">
        <p14:creationId xmlns:p14="http://schemas.microsoft.com/office/powerpoint/2010/main" val="224622861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250031" y="714375"/>
            <a:ext cx="4143375" cy="2732484"/>
          </a:xfrm>
          <a:prstGeom prst="rect">
            <a:avLst/>
          </a:prstGeom>
        </p:spPr>
        <p:txBody>
          <a:bodyPr anchor="b"/>
          <a:lstStyle/>
          <a:p>
            <a:pPr lvl="0">
              <a:defRPr sz="1800" cap="none">
                <a:solidFill>
                  <a:srgbClr val="000000"/>
                </a:solidFill>
              </a:defRPr>
            </a:pPr>
            <a:r>
              <a:rPr sz="5100" cap="all">
                <a:solidFill>
                  <a:srgbClr val="535353"/>
                </a:solidFill>
              </a:rPr>
              <a:t>Title Text</a:t>
            </a:r>
          </a:p>
        </p:txBody>
      </p:sp>
      <p:sp>
        <p:nvSpPr>
          <p:cNvPr id="14" name="Shape 14"/>
          <p:cNvSpPr>
            <a:spLocks noGrp="1"/>
          </p:cNvSpPr>
          <p:nvPr>
            <p:ph type="body" idx="1"/>
          </p:nvPr>
        </p:nvSpPr>
        <p:spPr>
          <a:xfrm>
            <a:off x="250031" y="3437930"/>
            <a:ext cx="4143375" cy="2732484"/>
          </a:xfrm>
          <a:prstGeom prst="rect">
            <a:avLst/>
          </a:prstGeom>
        </p:spPr>
        <p:txBody>
          <a:bodyPr anchor="t"/>
          <a:lstStyle>
            <a:lvl1pPr marL="0" indent="0" algn="ctr">
              <a:lnSpc>
                <a:spcPct val="100000"/>
              </a:lnSpc>
              <a:spcBef>
                <a:spcPts val="0"/>
              </a:spcBef>
              <a:buSzTx/>
              <a:buNone/>
              <a:defRPr sz="2700"/>
            </a:lvl1pPr>
            <a:lvl2pPr marL="0" indent="160729" algn="ctr">
              <a:lnSpc>
                <a:spcPct val="100000"/>
              </a:lnSpc>
              <a:spcBef>
                <a:spcPts val="0"/>
              </a:spcBef>
              <a:buSzTx/>
              <a:buNone/>
              <a:defRPr sz="2700"/>
            </a:lvl2pPr>
            <a:lvl3pPr marL="0" indent="321457" algn="ctr">
              <a:lnSpc>
                <a:spcPct val="100000"/>
              </a:lnSpc>
              <a:spcBef>
                <a:spcPts val="0"/>
              </a:spcBef>
              <a:buSzTx/>
              <a:buNone/>
              <a:defRPr sz="2700"/>
            </a:lvl3pPr>
            <a:lvl4pPr marL="0" indent="482186" algn="ctr">
              <a:lnSpc>
                <a:spcPct val="100000"/>
              </a:lnSpc>
              <a:spcBef>
                <a:spcPts val="0"/>
              </a:spcBef>
              <a:buSzTx/>
              <a:buNone/>
              <a:defRPr sz="2700"/>
            </a:lvl4pPr>
            <a:lvl5pPr marL="0" indent="642915" algn="ctr">
              <a:lnSpc>
                <a:spcPct val="100000"/>
              </a:lnSpc>
              <a:spcBef>
                <a:spcPts val="0"/>
              </a:spcBef>
              <a:buSzTx/>
              <a:buNone/>
              <a:defRPr sz="2700"/>
            </a:lvl5pPr>
          </a:lstStyle>
          <a:p>
            <a:pPr lvl="0">
              <a:defRPr sz="1800">
                <a:solidFill>
                  <a:srgbClr val="000000"/>
                </a:solidFill>
              </a:defRPr>
            </a:pPr>
            <a:r>
              <a:rPr sz="2700">
                <a:solidFill>
                  <a:srgbClr val="535353"/>
                </a:solidFill>
              </a:rPr>
              <a:t>Body Level One</a:t>
            </a:r>
          </a:p>
          <a:p>
            <a:pPr lvl="1">
              <a:defRPr sz="1800">
                <a:solidFill>
                  <a:srgbClr val="000000"/>
                </a:solidFill>
              </a:defRPr>
            </a:pPr>
            <a:r>
              <a:rPr sz="2700">
                <a:solidFill>
                  <a:srgbClr val="535353"/>
                </a:solidFill>
              </a:rPr>
              <a:t>Body Level Two</a:t>
            </a:r>
          </a:p>
          <a:p>
            <a:pPr lvl="2">
              <a:defRPr sz="1800">
                <a:solidFill>
                  <a:srgbClr val="000000"/>
                </a:solidFill>
              </a:defRPr>
            </a:pPr>
            <a:r>
              <a:rPr sz="2700">
                <a:solidFill>
                  <a:srgbClr val="535353"/>
                </a:solidFill>
              </a:rPr>
              <a:t>Body Level Three</a:t>
            </a:r>
          </a:p>
          <a:p>
            <a:pPr lvl="3">
              <a:defRPr sz="1800">
                <a:solidFill>
                  <a:srgbClr val="000000"/>
                </a:solidFill>
              </a:defRPr>
            </a:pPr>
            <a:r>
              <a:rPr sz="2700">
                <a:solidFill>
                  <a:srgbClr val="535353"/>
                </a:solidFill>
              </a:rPr>
              <a:t>Body Level Four</a:t>
            </a:r>
          </a:p>
          <a:p>
            <a:pPr lvl="4">
              <a:defRPr sz="1800">
                <a:solidFill>
                  <a:srgbClr val="000000"/>
                </a:solidFill>
              </a:defRPr>
            </a:pPr>
            <a:r>
              <a:rPr sz="2700">
                <a:solidFill>
                  <a:srgbClr val="535353"/>
                </a:solidFill>
              </a:rPr>
              <a:t>Body Level Five</a:t>
            </a:r>
          </a:p>
        </p:txBody>
      </p:sp>
    </p:spTree>
    <p:extLst>
      <p:ext uri="{BB962C8B-B14F-4D97-AF65-F5344CB8AC3E}">
        <p14:creationId xmlns:p14="http://schemas.microsoft.com/office/powerpoint/2010/main" val="4246956869"/>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Title Text</a:t>
            </a:r>
          </a:p>
        </p:txBody>
      </p:sp>
    </p:spTree>
    <p:extLst>
      <p:ext uri="{BB962C8B-B14F-4D97-AF65-F5344CB8AC3E}">
        <p14:creationId xmlns:p14="http://schemas.microsoft.com/office/powerpoint/2010/main" val="2122305393"/>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200">
                <a:solidFill>
                  <a:srgbClr val="535353"/>
                </a:solidFill>
              </a:rPr>
              <a:t>Body Level One</a:t>
            </a:r>
          </a:p>
          <a:p>
            <a:pPr lvl="1">
              <a:defRPr sz="1800">
                <a:solidFill>
                  <a:srgbClr val="000000"/>
                </a:solidFill>
              </a:defRPr>
            </a:pPr>
            <a:r>
              <a:rPr sz="3200">
                <a:solidFill>
                  <a:srgbClr val="535353"/>
                </a:solidFill>
              </a:rPr>
              <a:t>Body Level Two</a:t>
            </a:r>
          </a:p>
          <a:p>
            <a:pPr lvl="2">
              <a:defRPr sz="1800">
                <a:solidFill>
                  <a:srgbClr val="000000"/>
                </a:solidFill>
              </a:defRPr>
            </a:pPr>
            <a:r>
              <a:rPr sz="3200">
                <a:solidFill>
                  <a:srgbClr val="535353"/>
                </a:solidFill>
              </a:rPr>
              <a:t>Body Level Three</a:t>
            </a:r>
          </a:p>
          <a:p>
            <a:pPr lvl="3">
              <a:defRPr sz="1800">
                <a:solidFill>
                  <a:srgbClr val="000000"/>
                </a:solidFill>
              </a:defRPr>
            </a:pPr>
            <a:r>
              <a:rPr sz="3200">
                <a:solidFill>
                  <a:srgbClr val="535353"/>
                </a:solidFill>
              </a:rPr>
              <a:t>Body Level Four</a:t>
            </a:r>
          </a:p>
          <a:p>
            <a:pPr lvl="4">
              <a:defRPr sz="1800">
                <a:solidFill>
                  <a:srgbClr val="000000"/>
                </a:solidFill>
              </a:defRPr>
            </a:pPr>
            <a:r>
              <a:rPr sz="3200">
                <a:solidFill>
                  <a:srgbClr val="535353"/>
                </a:solidFill>
              </a:rPr>
              <a:t>Body Level Five</a:t>
            </a:r>
          </a:p>
        </p:txBody>
      </p:sp>
    </p:spTree>
    <p:extLst>
      <p:ext uri="{BB962C8B-B14F-4D97-AF65-F5344CB8AC3E}">
        <p14:creationId xmlns:p14="http://schemas.microsoft.com/office/powerpoint/2010/main" val="247290218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a:solidFill>
                  <a:srgbClr val="000000"/>
                </a:solidFill>
              </a:defRPr>
            </a:pPr>
            <a:r>
              <a:rPr sz="5100" cap="all">
                <a:solidFill>
                  <a:srgbClr val="535353"/>
                </a:solidFill>
              </a:rPr>
              <a:t>Title Text</a:t>
            </a:r>
          </a:p>
        </p:txBody>
      </p:sp>
      <p:sp>
        <p:nvSpPr>
          <p:cNvPr id="22" name="Shape 22"/>
          <p:cNvSpPr>
            <a:spLocks noGrp="1"/>
          </p:cNvSpPr>
          <p:nvPr>
            <p:ph type="body" idx="1"/>
          </p:nvPr>
        </p:nvSpPr>
        <p:spPr>
          <a:xfrm>
            <a:off x="250031" y="1919883"/>
            <a:ext cx="4143375" cy="4429125"/>
          </a:xfrm>
          <a:prstGeom prst="rect">
            <a:avLst/>
          </a:prstGeom>
        </p:spPr>
        <p:txBody>
          <a:bodyPr/>
          <a:lstStyle>
            <a:lvl1pPr marL="303599" indent="-303599">
              <a:lnSpc>
                <a:spcPct val="100000"/>
              </a:lnSpc>
              <a:spcBef>
                <a:spcPts val="2672"/>
              </a:spcBef>
              <a:defRPr sz="2700"/>
            </a:lvl1pPr>
            <a:lvl2pPr marL="607197" indent="-303599">
              <a:lnSpc>
                <a:spcPct val="100000"/>
              </a:lnSpc>
              <a:spcBef>
                <a:spcPts val="2672"/>
              </a:spcBef>
              <a:defRPr sz="2700"/>
            </a:lvl2pPr>
            <a:lvl3pPr marL="910796" indent="-303599">
              <a:lnSpc>
                <a:spcPct val="100000"/>
              </a:lnSpc>
              <a:spcBef>
                <a:spcPts val="2672"/>
              </a:spcBef>
              <a:defRPr sz="2700"/>
            </a:lvl3pPr>
            <a:lvl4pPr marL="1214394" indent="-303599">
              <a:lnSpc>
                <a:spcPct val="100000"/>
              </a:lnSpc>
              <a:spcBef>
                <a:spcPts val="2672"/>
              </a:spcBef>
              <a:defRPr sz="2700"/>
            </a:lvl4pPr>
            <a:lvl5pPr marL="1517993" indent="-303599">
              <a:lnSpc>
                <a:spcPct val="100000"/>
              </a:lnSpc>
              <a:spcBef>
                <a:spcPts val="2672"/>
              </a:spcBef>
              <a:defRPr sz="2700"/>
            </a:lvl5pPr>
          </a:lstStyle>
          <a:p>
            <a:pPr lvl="0">
              <a:defRPr sz="1800">
                <a:solidFill>
                  <a:srgbClr val="000000"/>
                </a:solidFill>
              </a:defRPr>
            </a:pPr>
            <a:r>
              <a:rPr sz="2700">
                <a:solidFill>
                  <a:srgbClr val="535353"/>
                </a:solidFill>
              </a:rPr>
              <a:t>Body Level One</a:t>
            </a:r>
          </a:p>
          <a:p>
            <a:pPr lvl="1">
              <a:defRPr sz="1800">
                <a:solidFill>
                  <a:srgbClr val="000000"/>
                </a:solidFill>
              </a:defRPr>
            </a:pPr>
            <a:r>
              <a:rPr sz="2700">
                <a:solidFill>
                  <a:srgbClr val="535353"/>
                </a:solidFill>
              </a:rPr>
              <a:t>Body Level Two</a:t>
            </a:r>
          </a:p>
          <a:p>
            <a:pPr lvl="2">
              <a:defRPr sz="1800">
                <a:solidFill>
                  <a:srgbClr val="000000"/>
                </a:solidFill>
              </a:defRPr>
            </a:pPr>
            <a:r>
              <a:rPr sz="2700">
                <a:solidFill>
                  <a:srgbClr val="535353"/>
                </a:solidFill>
              </a:rPr>
              <a:t>Body Level Three</a:t>
            </a:r>
          </a:p>
          <a:p>
            <a:pPr lvl="3">
              <a:defRPr sz="1800">
                <a:solidFill>
                  <a:srgbClr val="000000"/>
                </a:solidFill>
              </a:defRPr>
            </a:pPr>
            <a:r>
              <a:rPr sz="2700">
                <a:solidFill>
                  <a:srgbClr val="535353"/>
                </a:solidFill>
              </a:rPr>
              <a:t>Body Level Four</a:t>
            </a:r>
          </a:p>
          <a:p>
            <a:pPr lvl="4">
              <a:defRPr sz="1800">
                <a:solidFill>
                  <a:srgbClr val="000000"/>
                </a:solidFill>
              </a:defRPr>
            </a:pPr>
            <a:r>
              <a:rPr sz="2700">
                <a:solidFill>
                  <a:srgbClr val="535353"/>
                </a:solidFill>
              </a:rPr>
              <a:t>Body Level Five</a:t>
            </a:r>
          </a:p>
        </p:txBody>
      </p:sp>
    </p:spTree>
    <p:extLst>
      <p:ext uri="{BB962C8B-B14F-4D97-AF65-F5344CB8AC3E}">
        <p14:creationId xmlns:p14="http://schemas.microsoft.com/office/powerpoint/2010/main" val="3246046752"/>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535781" y="535781"/>
            <a:ext cx="8063508" cy="5777508"/>
          </a:xfrm>
          <a:prstGeom prst="rect">
            <a:avLst/>
          </a:prstGeom>
        </p:spPr>
        <p:txBody>
          <a:bodyPr/>
          <a:lstStyle/>
          <a:p>
            <a:pPr lvl="0">
              <a:defRPr sz="1800">
                <a:solidFill>
                  <a:srgbClr val="000000"/>
                </a:solidFill>
              </a:defRPr>
            </a:pPr>
            <a:r>
              <a:rPr sz="3200">
                <a:solidFill>
                  <a:srgbClr val="535353"/>
                </a:solidFill>
              </a:rPr>
              <a:t>Body Level One</a:t>
            </a:r>
          </a:p>
          <a:p>
            <a:pPr lvl="1">
              <a:defRPr sz="1800">
                <a:solidFill>
                  <a:srgbClr val="000000"/>
                </a:solidFill>
              </a:defRPr>
            </a:pPr>
            <a:r>
              <a:rPr sz="3200">
                <a:solidFill>
                  <a:srgbClr val="535353"/>
                </a:solidFill>
              </a:rPr>
              <a:t>Body Level Two</a:t>
            </a:r>
          </a:p>
          <a:p>
            <a:pPr lvl="2">
              <a:defRPr sz="1800">
                <a:solidFill>
                  <a:srgbClr val="000000"/>
                </a:solidFill>
              </a:defRPr>
            </a:pPr>
            <a:r>
              <a:rPr sz="3200">
                <a:solidFill>
                  <a:srgbClr val="535353"/>
                </a:solidFill>
              </a:rPr>
              <a:t>Body Level Three</a:t>
            </a:r>
          </a:p>
          <a:p>
            <a:pPr lvl="3">
              <a:defRPr sz="1800">
                <a:solidFill>
                  <a:srgbClr val="000000"/>
                </a:solidFill>
              </a:defRPr>
            </a:pPr>
            <a:r>
              <a:rPr sz="3200">
                <a:solidFill>
                  <a:srgbClr val="535353"/>
                </a:solidFill>
              </a:rPr>
              <a:t>Body Level Four</a:t>
            </a:r>
          </a:p>
          <a:p>
            <a:pPr lvl="4">
              <a:defRPr sz="1800">
                <a:solidFill>
                  <a:srgbClr val="000000"/>
                </a:solidFill>
              </a:defRPr>
            </a:pPr>
            <a:r>
              <a:rPr sz="3200">
                <a:solidFill>
                  <a:srgbClr val="535353"/>
                </a:solidFill>
              </a:rPr>
              <a:t>Body Level Five</a:t>
            </a:r>
          </a:p>
        </p:txBody>
      </p:sp>
    </p:spTree>
    <p:extLst>
      <p:ext uri="{BB962C8B-B14F-4D97-AF65-F5344CB8AC3E}">
        <p14:creationId xmlns:p14="http://schemas.microsoft.com/office/powerpoint/2010/main" val="113306569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6869" indent="0">
              <a:buNone/>
              <a:defRPr sz="2800"/>
            </a:lvl2pPr>
            <a:lvl3pPr marL="913743" indent="0">
              <a:buNone/>
              <a:defRPr sz="2400"/>
            </a:lvl3pPr>
            <a:lvl4pPr marL="1370620" indent="0">
              <a:buNone/>
              <a:defRPr sz="2000"/>
            </a:lvl4pPr>
            <a:lvl5pPr marL="1827491" indent="0">
              <a:buNone/>
              <a:defRPr sz="2000"/>
            </a:lvl5pPr>
            <a:lvl6pPr marL="2284362" indent="0">
              <a:buNone/>
              <a:defRPr sz="2000"/>
            </a:lvl6pPr>
            <a:lvl7pPr marL="2741238" indent="0">
              <a:buNone/>
              <a:defRPr sz="2000"/>
            </a:lvl7pPr>
            <a:lvl8pPr marL="3198104" indent="0">
              <a:buNone/>
              <a:defRPr sz="2000"/>
            </a:lvl8pPr>
            <a:lvl9pPr marL="3654982"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6869" indent="0">
              <a:buNone/>
              <a:defRPr sz="1200"/>
            </a:lvl2pPr>
            <a:lvl3pPr marL="913743" indent="0">
              <a:buNone/>
              <a:defRPr sz="1000"/>
            </a:lvl3pPr>
            <a:lvl4pPr marL="1370620" indent="0">
              <a:buNone/>
              <a:defRPr sz="900"/>
            </a:lvl4pPr>
            <a:lvl5pPr marL="1827491" indent="0">
              <a:buNone/>
              <a:defRPr sz="900"/>
            </a:lvl5pPr>
            <a:lvl6pPr marL="2284362" indent="0">
              <a:buNone/>
              <a:defRPr sz="900"/>
            </a:lvl6pPr>
            <a:lvl7pPr marL="2741238" indent="0">
              <a:buNone/>
              <a:defRPr sz="900"/>
            </a:lvl7pPr>
            <a:lvl8pPr marL="3198104" indent="0">
              <a:buNone/>
              <a:defRPr sz="900"/>
            </a:lvl8pPr>
            <a:lvl9pPr marL="3654982"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E0683AC-DD4E-40B3-90AE-4FEFB6F9720E}" type="datetimeFigureOut">
              <a:rPr lang="de-DE" smtClean="0"/>
              <a:t>24.09.2015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901982-FA32-4D63-8C8B-1B1347FCB4A6}" type="slidenum">
              <a:rPr lang="de-DE" smtClean="0"/>
              <a:t>‹Nr.›</a:t>
            </a:fld>
            <a:endParaRPr lang="de-DE"/>
          </a:p>
        </p:txBody>
      </p:sp>
    </p:spTree>
    <p:extLst>
      <p:ext uri="{BB962C8B-B14F-4D97-AF65-F5344CB8AC3E}">
        <p14:creationId xmlns:p14="http://schemas.microsoft.com/office/powerpoint/2010/main" val="29619766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8031"/>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424953"/>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78848"/>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88194"/>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471A715-00E5-4E2B-A56B-A62B043E815C}" type="datetimeFigureOut">
              <a:rPr lang="de-DE">
                <a:solidFill>
                  <a:prstClr val="black">
                    <a:tint val="75000"/>
                  </a:prstClr>
                </a:solidFill>
              </a:rPr>
              <a:pPr/>
              <a:t>25.09.2015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0368FB6-FEA7-471E-A0EF-A48A6B569491}"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856391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471A715-00E5-4E2B-A56B-A62B043E815C}" type="datetimeFigureOut">
              <a:rPr lang="de-DE">
                <a:solidFill>
                  <a:prstClr val="black">
                    <a:tint val="75000"/>
                  </a:prstClr>
                </a:solidFill>
              </a:rPr>
              <a:pPr/>
              <a:t>25.09.2015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0368FB6-FEA7-471E-A0EF-A48A6B569491}"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198749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471A715-00E5-4E2B-A56B-A62B043E815C}" type="datetimeFigureOut">
              <a:rPr lang="de-DE">
                <a:solidFill>
                  <a:prstClr val="black">
                    <a:tint val="75000"/>
                  </a:prstClr>
                </a:solidFill>
              </a:rPr>
              <a:pPr/>
              <a:t>25.09.2015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0368FB6-FEA7-471E-A0EF-A48A6B569491}"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989944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471A715-00E5-4E2B-A56B-A62B043E815C}" type="datetimeFigureOut">
              <a:rPr lang="de-DE">
                <a:solidFill>
                  <a:prstClr val="black">
                    <a:tint val="75000"/>
                  </a:prstClr>
                </a:solidFill>
              </a:rPr>
              <a:pPr/>
              <a:t>25.09.2015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00368FB6-FEA7-471E-A0EF-A48A6B569491}"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57020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471A715-00E5-4E2B-A56B-A62B043E815C}" type="datetimeFigureOut">
              <a:rPr lang="de-DE">
                <a:solidFill>
                  <a:prstClr val="black">
                    <a:tint val="75000"/>
                  </a:prstClr>
                </a:solidFill>
              </a:rPr>
              <a:pPr/>
              <a:t>25.09.2015</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00368FB6-FEA7-471E-A0EF-A48A6B569491}"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001047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471A715-00E5-4E2B-A56B-A62B043E815C}" type="datetimeFigureOut">
              <a:rPr lang="de-DE">
                <a:solidFill>
                  <a:prstClr val="black">
                    <a:tint val="75000"/>
                  </a:prstClr>
                </a:solidFill>
              </a:rPr>
              <a:pPr/>
              <a:t>25.09.2015</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00368FB6-FEA7-471E-A0EF-A48A6B569491}" type="slidenum">
              <a:rPr lang="de-DE">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9133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373" tIns="45687" rIns="91373" bIns="45687"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14"/>
            <a:ext cx="8229600" cy="4525963"/>
          </a:xfrm>
          <a:prstGeom prst="rect">
            <a:avLst/>
          </a:prstGeom>
        </p:spPr>
        <p:txBody>
          <a:bodyPr vert="horz" lIns="91373" tIns="45687" rIns="91373" bIns="45687"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64"/>
            <a:ext cx="2133600" cy="365125"/>
          </a:xfrm>
          <a:prstGeom prst="rect">
            <a:avLst/>
          </a:prstGeom>
        </p:spPr>
        <p:txBody>
          <a:bodyPr vert="horz" lIns="91373" tIns="45687" rIns="91373" bIns="45687" rtlCol="0" anchor="ctr"/>
          <a:lstStyle>
            <a:lvl1pPr algn="l">
              <a:defRPr sz="1200">
                <a:solidFill>
                  <a:schemeClr val="tx1">
                    <a:tint val="75000"/>
                  </a:schemeClr>
                </a:solidFill>
              </a:defRPr>
            </a:lvl1pPr>
          </a:lstStyle>
          <a:p>
            <a:fld id="{2E0683AC-DD4E-40B3-90AE-4FEFB6F9720E}" type="datetimeFigureOut">
              <a:rPr lang="de-DE" smtClean="0"/>
              <a:t>24.09.2015</a:t>
            </a:fld>
            <a:endParaRPr lang="de-DE"/>
          </a:p>
        </p:txBody>
      </p:sp>
      <p:sp>
        <p:nvSpPr>
          <p:cNvPr id="5" name="Fußzeilenplatzhalter 4"/>
          <p:cNvSpPr>
            <a:spLocks noGrp="1"/>
          </p:cNvSpPr>
          <p:nvPr>
            <p:ph type="ftr" sz="quarter" idx="3"/>
          </p:nvPr>
        </p:nvSpPr>
        <p:spPr>
          <a:xfrm>
            <a:off x="3124201" y="6356364"/>
            <a:ext cx="2895600" cy="365125"/>
          </a:xfrm>
          <a:prstGeom prst="rect">
            <a:avLst/>
          </a:prstGeom>
        </p:spPr>
        <p:txBody>
          <a:bodyPr vert="horz" lIns="91373" tIns="45687" rIns="91373" bIns="45687"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64"/>
            <a:ext cx="2133600" cy="365125"/>
          </a:xfrm>
          <a:prstGeom prst="rect">
            <a:avLst/>
          </a:prstGeom>
        </p:spPr>
        <p:txBody>
          <a:bodyPr vert="horz" lIns="91373" tIns="45687" rIns="91373" bIns="45687" rtlCol="0" anchor="ctr"/>
          <a:lstStyle>
            <a:lvl1pPr algn="r">
              <a:defRPr sz="1200">
                <a:solidFill>
                  <a:schemeClr val="tx1">
                    <a:tint val="75000"/>
                  </a:schemeClr>
                </a:solidFill>
              </a:defRPr>
            </a:lvl1pPr>
          </a:lstStyle>
          <a:p>
            <a:fld id="{E4901982-FA32-4D63-8C8B-1B1347FCB4A6}" type="slidenum">
              <a:rPr lang="de-DE" smtClean="0"/>
              <a:t>‹Nr.›</a:t>
            </a:fld>
            <a:endParaRPr lang="de-DE"/>
          </a:p>
        </p:txBody>
      </p:sp>
    </p:spTree>
    <p:extLst>
      <p:ext uri="{BB962C8B-B14F-4D97-AF65-F5344CB8AC3E}">
        <p14:creationId xmlns:p14="http://schemas.microsoft.com/office/powerpoint/2010/main" val="21904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8" r:id="rId12"/>
  </p:sldLayoutIdLst>
  <p:txStyles>
    <p:titleStyle>
      <a:lvl1pPr algn="ctr" defTabSz="913743" rtl="0" eaLnBrk="1" latinLnBrk="0" hangingPunct="1">
        <a:spcBef>
          <a:spcPct val="0"/>
        </a:spcBef>
        <a:buNone/>
        <a:defRPr sz="4400" kern="1200">
          <a:solidFill>
            <a:schemeClr val="tx1"/>
          </a:solidFill>
          <a:latin typeface="+mj-lt"/>
          <a:ea typeface="+mj-ea"/>
          <a:cs typeface="+mj-cs"/>
        </a:defRPr>
      </a:lvl1pPr>
    </p:titleStyle>
    <p:bodyStyle>
      <a:lvl1pPr marL="342657" indent="-342657" algn="l" defTabSz="91374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18" indent="-285546" algn="l" defTabSz="91374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78" indent="-228434" algn="l" defTabSz="91374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52"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930"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802"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72"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47"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15"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743" rtl="0" eaLnBrk="1" latinLnBrk="0" hangingPunct="1">
        <a:defRPr sz="1800" kern="1200">
          <a:solidFill>
            <a:schemeClr val="tx1"/>
          </a:solidFill>
          <a:latin typeface="+mn-lt"/>
          <a:ea typeface="+mn-ea"/>
          <a:cs typeface="+mn-cs"/>
        </a:defRPr>
      </a:lvl1pPr>
      <a:lvl2pPr marL="456869" algn="l" defTabSz="913743" rtl="0" eaLnBrk="1" latinLnBrk="0" hangingPunct="1">
        <a:defRPr sz="1800" kern="1200">
          <a:solidFill>
            <a:schemeClr val="tx1"/>
          </a:solidFill>
          <a:latin typeface="+mn-lt"/>
          <a:ea typeface="+mn-ea"/>
          <a:cs typeface="+mn-cs"/>
        </a:defRPr>
      </a:lvl2pPr>
      <a:lvl3pPr marL="913743" algn="l" defTabSz="913743" rtl="0" eaLnBrk="1" latinLnBrk="0" hangingPunct="1">
        <a:defRPr sz="1800" kern="1200">
          <a:solidFill>
            <a:schemeClr val="tx1"/>
          </a:solidFill>
          <a:latin typeface="+mn-lt"/>
          <a:ea typeface="+mn-ea"/>
          <a:cs typeface="+mn-cs"/>
        </a:defRPr>
      </a:lvl3pPr>
      <a:lvl4pPr marL="1370620" algn="l" defTabSz="913743" rtl="0" eaLnBrk="1" latinLnBrk="0" hangingPunct="1">
        <a:defRPr sz="1800" kern="1200">
          <a:solidFill>
            <a:schemeClr val="tx1"/>
          </a:solidFill>
          <a:latin typeface="+mn-lt"/>
          <a:ea typeface="+mn-ea"/>
          <a:cs typeface="+mn-cs"/>
        </a:defRPr>
      </a:lvl4pPr>
      <a:lvl5pPr marL="1827491" algn="l" defTabSz="913743" rtl="0" eaLnBrk="1" latinLnBrk="0" hangingPunct="1">
        <a:defRPr sz="1800" kern="1200">
          <a:solidFill>
            <a:schemeClr val="tx1"/>
          </a:solidFill>
          <a:latin typeface="+mn-lt"/>
          <a:ea typeface="+mn-ea"/>
          <a:cs typeface="+mn-cs"/>
        </a:defRPr>
      </a:lvl5pPr>
      <a:lvl6pPr marL="2284362" algn="l" defTabSz="913743" rtl="0" eaLnBrk="1" latinLnBrk="0" hangingPunct="1">
        <a:defRPr sz="1800" kern="1200">
          <a:solidFill>
            <a:schemeClr val="tx1"/>
          </a:solidFill>
          <a:latin typeface="+mn-lt"/>
          <a:ea typeface="+mn-ea"/>
          <a:cs typeface="+mn-cs"/>
        </a:defRPr>
      </a:lvl6pPr>
      <a:lvl7pPr marL="2741238" algn="l" defTabSz="913743" rtl="0" eaLnBrk="1" latinLnBrk="0" hangingPunct="1">
        <a:defRPr sz="1800" kern="1200">
          <a:solidFill>
            <a:schemeClr val="tx1"/>
          </a:solidFill>
          <a:latin typeface="+mn-lt"/>
          <a:ea typeface="+mn-ea"/>
          <a:cs typeface="+mn-cs"/>
        </a:defRPr>
      </a:lvl7pPr>
      <a:lvl8pPr marL="3198104" algn="l" defTabSz="913743" rtl="0" eaLnBrk="1" latinLnBrk="0" hangingPunct="1">
        <a:defRPr sz="1800" kern="1200">
          <a:solidFill>
            <a:schemeClr val="tx1"/>
          </a:solidFill>
          <a:latin typeface="+mn-lt"/>
          <a:ea typeface="+mn-ea"/>
          <a:cs typeface="+mn-cs"/>
        </a:defRPr>
      </a:lvl8pPr>
      <a:lvl9pPr marL="3654982" algn="l" defTabSz="9137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p:cNvSpPr>
          <p:nvPr>
            <p:ph type="title"/>
          </p:nvPr>
        </p:nvSpPr>
        <p:spPr bwMode="auto">
          <a:xfrm>
            <a:off x="669727" y="312540"/>
            <a:ext cx="7804547" cy="1518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de-DE" altLang="de-DE" smtClean="0">
                <a:sym typeface="Helvetica Light" charset="0"/>
              </a:rPr>
              <a:t>Click to edit Master title style</a:t>
            </a:r>
          </a:p>
        </p:txBody>
      </p:sp>
      <p:sp>
        <p:nvSpPr>
          <p:cNvPr id="1027" name="Rectangle 2"/>
          <p:cNvSpPr>
            <a:spLocks/>
          </p:cNvSpPr>
          <p:nvPr>
            <p:ph type="body" idx="1"/>
          </p:nvPr>
        </p:nvSpPr>
        <p:spPr bwMode="auto">
          <a:xfrm>
            <a:off x="669727" y="1830588"/>
            <a:ext cx="7804547" cy="4420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de-DE" altLang="de-DE" smtClean="0">
                <a:sym typeface="Helvetica Light" charset="0"/>
              </a:rPr>
              <a:t>Click to edit Master text styles</a:t>
            </a:r>
          </a:p>
          <a:p>
            <a:pPr lvl="1"/>
            <a:r>
              <a:rPr lang="de-DE" altLang="de-DE" smtClean="0">
                <a:sym typeface="Helvetica Light" charset="0"/>
              </a:rPr>
              <a:t>Second level</a:t>
            </a:r>
          </a:p>
          <a:p>
            <a:pPr lvl="2"/>
            <a:r>
              <a:rPr lang="de-DE" altLang="de-DE" smtClean="0">
                <a:sym typeface="Helvetica Light" charset="0"/>
              </a:rPr>
              <a:t>Third level</a:t>
            </a:r>
          </a:p>
          <a:p>
            <a:pPr lvl="3"/>
            <a:r>
              <a:rPr lang="de-DE" altLang="de-DE" smtClean="0">
                <a:sym typeface="Helvetica Light" charset="0"/>
              </a:rPr>
              <a:t>Fourth level</a:t>
            </a:r>
          </a:p>
          <a:p>
            <a:pPr lvl="4"/>
            <a:r>
              <a:rPr lang="de-DE" altLang="de-DE" smtClean="0">
                <a:sym typeface="Helvetica Light" charset="0"/>
              </a:rPr>
              <a:t>Fifth level</a:t>
            </a:r>
          </a:p>
        </p:txBody>
      </p:sp>
    </p:spTree>
    <p:extLst>
      <p:ext uri="{BB962C8B-B14F-4D97-AF65-F5344CB8AC3E}">
        <p14:creationId xmlns:p14="http://schemas.microsoft.com/office/powerpoint/2010/main" val="2161727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0457"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225"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453"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678"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4908"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312304" indent="-312304" algn="l" defTabSz="410457"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1pPr>
      <a:lvl2pPr marL="624608" indent="-312304" algn="l" defTabSz="410457"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2pPr>
      <a:lvl3pPr marL="936912" indent="-312304" algn="l" defTabSz="410457"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3pPr>
      <a:lvl4pPr marL="1249216" indent="-312304" algn="l" defTabSz="410457"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4pPr>
      <a:lvl5pPr marL="1561520" indent="-312304" algn="l" defTabSz="410457"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5pPr>
      <a:lvl6pPr marL="1882744" indent="-312304" algn="l" defTabSz="410457"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6pPr>
      <a:lvl7pPr marL="2203975" indent="-312304" algn="l" defTabSz="410457"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7pPr>
      <a:lvl8pPr marL="2525203" indent="-312304" algn="l" defTabSz="410457"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8pPr>
      <a:lvl9pPr marL="2846427" indent="-312304" algn="l" defTabSz="410457"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9pPr>
    </p:bodyStyle>
    <p:otherStyle>
      <a:defPPr>
        <a:defRPr lang="de-DE"/>
      </a:defPPr>
      <a:lvl1pPr marL="0" algn="l" defTabSz="642453" rtl="0" eaLnBrk="1" latinLnBrk="0" hangingPunct="1">
        <a:defRPr sz="1300" kern="1200">
          <a:solidFill>
            <a:schemeClr val="tx1"/>
          </a:solidFill>
          <a:latin typeface="+mn-lt"/>
          <a:ea typeface="+mn-ea"/>
          <a:cs typeface="+mn-cs"/>
        </a:defRPr>
      </a:lvl1pPr>
      <a:lvl2pPr marL="321225" algn="l" defTabSz="642453" rtl="0" eaLnBrk="1" latinLnBrk="0" hangingPunct="1">
        <a:defRPr sz="1300" kern="1200">
          <a:solidFill>
            <a:schemeClr val="tx1"/>
          </a:solidFill>
          <a:latin typeface="+mn-lt"/>
          <a:ea typeface="+mn-ea"/>
          <a:cs typeface="+mn-cs"/>
        </a:defRPr>
      </a:lvl2pPr>
      <a:lvl3pPr marL="642453" algn="l" defTabSz="642453" rtl="0" eaLnBrk="1" latinLnBrk="0" hangingPunct="1">
        <a:defRPr sz="1300" kern="1200">
          <a:solidFill>
            <a:schemeClr val="tx1"/>
          </a:solidFill>
          <a:latin typeface="+mn-lt"/>
          <a:ea typeface="+mn-ea"/>
          <a:cs typeface="+mn-cs"/>
        </a:defRPr>
      </a:lvl3pPr>
      <a:lvl4pPr marL="963678" algn="l" defTabSz="642453" rtl="0" eaLnBrk="1" latinLnBrk="0" hangingPunct="1">
        <a:defRPr sz="1300" kern="1200">
          <a:solidFill>
            <a:schemeClr val="tx1"/>
          </a:solidFill>
          <a:latin typeface="+mn-lt"/>
          <a:ea typeface="+mn-ea"/>
          <a:cs typeface="+mn-cs"/>
        </a:defRPr>
      </a:lvl4pPr>
      <a:lvl5pPr marL="1284908" algn="l" defTabSz="642453" rtl="0" eaLnBrk="1" latinLnBrk="0" hangingPunct="1">
        <a:defRPr sz="1300" kern="1200">
          <a:solidFill>
            <a:schemeClr val="tx1"/>
          </a:solidFill>
          <a:latin typeface="+mn-lt"/>
          <a:ea typeface="+mn-ea"/>
          <a:cs typeface="+mn-cs"/>
        </a:defRPr>
      </a:lvl5pPr>
      <a:lvl6pPr marL="1606134" algn="l" defTabSz="642453" rtl="0" eaLnBrk="1" latinLnBrk="0" hangingPunct="1">
        <a:defRPr sz="1300" kern="1200">
          <a:solidFill>
            <a:schemeClr val="tx1"/>
          </a:solidFill>
          <a:latin typeface="+mn-lt"/>
          <a:ea typeface="+mn-ea"/>
          <a:cs typeface="+mn-cs"/>
        </a:defRPr>
      </a:lvl6pPr>
      <a:lvl7pPr marL="1927362" algn="l" defTabSz="642453" rtl="0" eaLnBrk="1" latinLnBrk="0" hangingPunct="1">
        <a:defRPr sz="1300" kern="1200">
          <a:solidFill>
            <a:schemeClr val="tx1"/>
          </a:solidFill>
          <a:latin typeface="+mn-lt"/>
          <a:ea typeface="+mn-ea"/>
          <a:cs typeface="+mn-cs"/>
        </a:defRPr>
      </a:lvl7pPr>
      <a:lvl8pPr marL="2248591" algn="l" defTabSz="642453" rtl="0" eaLnBrk="1" latinLnBrk="0" hangingPunct="1">
        <a:defRPr sz="1300" kern="1200">
          <a:solidFill>
            <a:schemeClr val="tx1"/>
          </a:solidFill>
          <a:latin typeface="+mn-lt"/>
          <a:ea typeface="+mn-ea"/>
          <a:cs typeface="+mn-cs"/>
        </a:defRPr>
      </a:lvl8pPr>
      <a:lvl9pPr marL="2569817" algn="l" defTabSz="642453"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p:cNvSpPr>
          <p:nvPr>
            <p:ph type="title"/>
          </p:nvPr>
        </p:nvSpPr>
        <p:spPr bwMode="auto">
          <a:xfrm>
            <a:off x="669727" y="312540"/>
            <a:ext cx="7804547" cy="1518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de-DE" altLang="de-DE" smtClean="0">
                <a:sym typeface="Helvetica Light" charset="0"/>
              </a:rPr>
              <a:t>Click to edit Master title style</a:t>
            </a:r>
          </a:p>
        </p:txBody>
      </p:sp>
      <p:sp>
        <p:nvSpPr>
          <p:cNvPr id="1027" name="Rectangle 2"/>
          <p:cNvSpPr>
            <a:spLocks/>
          </p:cNvSpPr>
          <p:nvPr>
            <p:ph type="body" idx="1"/>
          </p:nvPr>
        </p:nvSpPr>
        <p:spPr bwMode="auto">
          <a:xfrm>
            <a:off x="669727" y="1830588"/>
            <a:ext cx="7804547" cy="4420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de-DE" altLang="de-DE" smtClean="0">
                <a:sym typeface="Helvetica Light" charset="0"/>
              </a:rPr>
              <a:t>Click to edit Master text styles</a:t>
            </a:r>
          </a:p>
          <a:p>
            <a:pPr lvl="1"/>
            <a:r>
              <a:rPr lang="de-DE" altLang="de-DE" smtClean="0">
                <a:sym typeface="Helvetica Light" charset="0"/>
              </a:rPr>
              <a:t>Second level</a:t>
            </a:r>
          </a:p>
          <a:p>
            <a:pPr lvl="2"/>
            <a:r>
              <a:rPr lang="de-DE" altLang="de-DE" smtClean="0">
                <a:sym typeface="Helvetica Light" charset="0"/>
              </a:rPr>
              <a:t>Third level</a:t>
            </a:r>
          </a:p>
          <a:p>
            <a:pPr lvl="3"/>
            <a:r>
              <a:rPr lang="de-DE" altLang="de-DE" smtClean="0">
                <a:sym typeface="Helvetica Light" charset="0"/>
              </a:rPr>
              <a:t>Fourth level</a:t>
            </a:r>
          </a:p>
          <a:p>
            <a:pPr lvl="4"/>
            <a:r>
              <a:rPr lang="de-DE" altLang="de-DE" smtClean="0">
                <a:sym typeface="Helvetica Light" charset="0"/>
              </a:rPr>
              <a:t>Fifth level</a:t>
            </a:r>
          </a:p>
        </p:txBody>
      </p:sp>
    </p:spTree>
    <p:extLst>
      <p:ext uri="{BB962C8B-B14F-4D97-AF65-F5344CB8AC3E}">
        <p14:creationId xmlns:p14="http://schemas.microsoft.com/office/powerpoint/2010/main" val="16541351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0499"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49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49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49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49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258" algn="ctr" defTabSz="41049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519" algn="ctr" defTabSz="41049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776" algn="ctr" defTabSz="41049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039" algn="ctr" defTabSz="41049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312336" indent="-312336" algn="l" defTabSz="410499"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1pPr>
      <a:lvl2pPr marL="624672" indent="-312336" algn="l" defTabSz="410499"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2pPr>
      <a:lvl3pPr marL="937008" indent="-312336" algn="l" defTabSz="410499"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3pPr>
      <a:lvl4pPr marL="1249344" indent="-312336" algn="l" defTabSz="410499"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4pPr>
      <a:lvl5pPr marL="1561680" indent="-312336" algn="l" defTabSz="410499"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5pPr>
      <a:lvl6pPr marL="1882937" indent="-312336" algn="l" defTabSz="410499"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6pPr>
      <a:lvl7pPr marL="2204200" indent="-312336" algn="l" defTabSz="410499"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7pPr>
      <a:lvl8pPr marL="2525461" indent="-312336" algn="l" defTabSz="410499"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8pPr>
      <a:lvl9pPr marL="2846718" indent="-312336" algn="l" defTabSz="410499"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9pPr>
    </p:bodyStyle>
    <p:otherStyle>
      <a:defPPr>
        <a:defRPr lang="de-DE"/>
      </a:defPPr>
      <a:lvl1pPr marL="0" algn="l" defTabSz="642519" rtl="0" eaLnBrk="1" latinLnBrk="0" hangingPunct="1">
        <a:defRPr sz="1300" kern="1200">
          <a:solidFill>
            <a:schemeClr val="tx1"/>
          </a:solidFill>
          <a:latin typeface="+mn-lt"/>
          <a:ea typeface="+mn-ea"/>
          <a:cs typeface="+mn-cs"/>
        </a:defRPr>
      </a:lvl1pPr>
      <a:lvl2pPr marL="321258" algn="l" defTabSz="642519" rtl="0" eaLnBrk="1" latinLnBrk="0" hangingPunct="1">
        <a:defRPr sz="1300" kern="1200">
          <a:solidFill>
            <a:schemeClr val="tx1"/>
          </a:solidFill>
          <a:latin typeface="+mn-lt"/>
          <a:ea typeface="+mn-ea"/>
          <a:cs typeface="+mn-cs"/>
        </a:defRPr>
      </a:lvl2pPr>
      <a:lvl3pPr marL="642519" algn="l" defTabSz="642519" rtl="0" eaLnBrk="1" latinLnBrk="0" hangingPunct="1">
        <a:defRPr sz="1300" kern="1200">
          <a:solidFill>
            <a:schemeClr val="tx1"/>
          </a:solidFill>
          <a:latin typeface="+mn-lt"/>
          <a:ea typeface="+mn-ea"/>
          <a:cs typeface="+mn-cs"/>
        </a:defRPr>
      </a:lvl3pPr>
      <a:lvl4pPr marL="963776" algn="l" defTabSz="642519" rtl="0" eaLnBrk="1" latinLnBrk="0" hangingPunct="1">
        <a:defRPr sz="1300" kern="1200">
          <a:solidFill>
            <a:schemeClr val="tx1"/>
          </a:solidFill>
          <a:latin typeface="+mn-lt"/>
          <a:ea typeface="+mn-ea"/>
          <a:cs typeface="+mn-cs"/>
        </a:defRPr>
      </a:lvl4pPr>
      <a:lvl5pPr marL="1285039" algn="l" defTabSz="642519" rtl="0" eaLnBrk="1" latinLnBrk="0" hangingPunct="1">
        <a:defRPr sz="1300" kern="1200">
          <a:solidFill>
            <a:schemeClr val="tx1"/>
          </a:solidFill>
          <a:latin typeface="+mn-lt"/>
          <a:ea typeface="+mn-ea"/>
          <a:cs typeface="+mn-cs"/>
        </a:defRPr>
      </a:lvl5pPr>
      <a:lvl6pPr marL="1606299" algn="l" defTabSz="642519" rtl="0" eaLnBrk="1" latinLnBrk="0" hangingPunct="1">
        <a:defRPr sz="1300" kern="1200">
          <a:solidFill>
            <a:schemeClr val="tx1"/>
          </a:solidFill>
          <a:latin typeface="+mn-lt"/>
          <a:ea typeface="+mn-ea"/>
          <a:cs typeface="+mn-cs"/>
        </a:defRPr>
      </a:lvl6pPr>
      <a:lvl7pPr marL="1927559" algn="l" defTabSz="642519" rtl="0" eaLnBrk="1" latinLnBrk="0" hangingPunct="1">
        <a:defRPr sz="1300" kern="1200">
          <a:solidFill>
            <a:schemeClr val="tx1"/>
          </a:solidFill>
          <a:latin typeface="+mn-lt"/>
          <a:ea typeface="+mn-ea"/>
          <a:cs typeface="+mn-cs"/>
        </a:defRPr>
      </a:lvl7pPr>
      <a:lvl8pPr marL="2248821" algn="l" defTabSz="642519" rtl="0" eaLnBrk="1" latinLnBrk="0" hangingPunct="1">
        <a:defRPr sz="1300" kern="1200">
          <a:solidFill>
            <a:schemeClr val="tx1"/>
          </a:solidFill>
          <a:latin typeface="+mn-lt"/>
          <a:ea typeface="+mn-ea"/>
          <a:cs typeface="+mn-cs"/>
        </a:defRPr>
      </a:lvl8pPr>
      <a:lvl9pPr marL="2570081" algn="l" defTabSz="64251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p:cNvSpPr>
          <p:nvPr>
            <p:ph type="title"/>
          </p:nvPr>
        </p:nvSpPr>
        <p:spPr bwMode="auto">
          <a:xfrm>
            <a:off x="669727" y="312540"/>
            <a:ext cx="7804547" cy="1518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de-DE" altLang="de-DE" smtClean="0">
                <a:sym typeface="Helvetica Light" charset="0"/>
              </a:rPr>
              <a:t>Click to edit Master title style</a:t>
            </a:r>
          </a:p>
        </p:txBody>
      </p:sp>
      <p:sp>
        <p:nvSpPr>
          <p:cNvPr id="1027" name="Rectangle 2"/>
          <p:cNvSpPr>
            <a:spLocks/>
          </p:cNvSpPr>
          <p:nvPr>
            <p:ph type="body" idx="1"/>
          </p:nvPr>
        </p:nvSpPr>
        <p:spPr bwMode="auto">
          <a:xfrm>
            <a:off x="669727" y="1830588"/>
            <a:ext cx="7804547" cy="4420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de-DE" altLang="de-DE" smtClean="0">
                <a:sym typeface="Helvetica Light" charset="0"/>
              </a:rPr>
              <a:t>Click to edit Master text styles</a:t>
            </a:r>
          </a:p>
          <a:p>
            <a:pPr lvl="1"/>
            <a:r>
              <a:rPr lang="de-DE" altLang="de-DE" smtClean="0">
                <a:sym typeface="Helvetica Light" charset="0"/>
              </a:rPr>
              <a:t>Second level</a:t>
            </a:r>
          </a:p>
          <a:p>
            <a:pPr lvl="2"/>
            <a:r>
              <a:rPr lang="de-DE" altLang="de-DE" smtClean="0">
                <a:sym typeface="Helvetica Light" charset="0"/>
              </a:rPr>
              <a:t>Third level</a:t>
            </a:r>
          </a:p>
          <a:p>
            <a:pPr lvl="3"/>
            <a:r>
              <a:rPr lang="de-DE" altLang="de-DE" smtClean="0">
                <a:sym typeface="Helvetica Light" charset="0"/>
              </a:rPr>
              <a:t>Fourth level</a:t>
            </a:r>
          </a:p>
          <a:p>
            <a:pPr lvl="4"/>
            <a:r>
              <a:rPr lang="de-DE" altLang="de-DE" smtClean="0">
                <a:sym typeface="Helvetica Light" charset="0"/>
              </a:rPr>
              <a:t>Fifth level</a:t>
            </a:r>
          </a:p>
        </p:txBody>
      </p:sp>
    </p:spTree>
    <p:extLst>
      <p:ext uri="{BB962C8B-B14F-4D97-AF65-F5344CB8AC3E}">
        <p14:creationId xmlns:p14="http://schemas.microsoft.com/office/powerpoint/2010/main" val="28251041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47" r:id="rId12"/>
  </p:sldLayoutIdLst>
  <p:txStyles>
    <p:titleStyle>
      <a:lvl1pPr algn="ctr" defTabSz="410562"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62"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62"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62"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62"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0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61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925"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237"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312384" indent="-312384" algn="l" defTabSz="410562"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1pPr>
      <a:lvl2pPr marL="624768" indent="-312384" algn="l" defTabSz="410562"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2pPr>
      <a:lvl3pPr marL="937152" indent="-312384" algn="l" defTabSz="410562"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3pPr>
      <a:lvl4pPr marL="1249536" indent="-312384" algn="l" defTabSz="410562"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4pPr>
      <a:lvl5pPr marL="1561920" indent="-312384" algn="l" defTabSz="410562"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5pPr>
      <a:lvl6pPr marL="1883227" indent="-312384" algn="l" defTabSz="410562"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6pPr>
      <a:lvl7pPr marL="2204537" indent="-312384" algn="l" defTabSz="410562"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7pPr>
      <a:lvl8pPr marL="2525849" indent="-312384" algn="l" defTabSz="410562"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8pPr>
      <a:lvl9pPr marL="2847155" indent="-312384" algn="l" defTabSz="410562"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9pPr>
    </p:bodyStyle>
    <p:otherStyle>
      <a:defPPr>
        <a:defRPr lang="de-DE"/>
      </a:defPPr>
      <a:lvl1pPr marL="0" algn="l" defTabSz="642618" rtl="0" eaLnBrk="1" latinLnBrk="0" hangingPunct="1">
        <a:defRPr sz="1300" kern="1200">
          <a:solidFill>
            <a:schemeClr val="tx1"/>
          </a:solidFill>
          <a:latin typeface="+mn-lt"/>
          <a:ea typeface="+mn-ea"/>
          <a:cs typeface="+mn-cs"/>
        </a:defRPr>
      </a:lvl1pPr>
      <a:lvl2pPr marL="321308" algn="l" defTabSz="642618" rtl="0" eaLnBrk="1" latinLnBrk="0" hangingPunct="1">
        <a:defRPr sz="1300" kern="1200">
          <a:solidFill>
            <a:schemeClr val="tx1"/>
          </a:solidFill>
          <a:latin typeface="+mn-lt"/>
          <a:ea typeface="+mn-ea"/>
          <a:cs typeface="+mn-cs"/>
        </a:defRPr>
      </a:lvl2pPr>
      <a:lvl3pPr marL="642618" algn="l" defTabSz="642618" rtl="0" eaLnBrk="1" latinLnBrk="0" hangingPunct="1">
        <a:defRPr sz="1300" kern="1200">
          <a:solidFill>
            <a:schemeClr val="tx1"/>
          </a:solidFill>
          <a:latin typeface="+mn-lt"/>
          <a:ea typeface="+mn-ea"/>
          <a:cs typeface="+mn-cs"/>
        </a:defRPr>
      </a:lvl3pPr>
      <a:lvl4pPr marL="963925" algn="l" defTabSz="642618" rtl="0" eaLnBrk="1" latinLnBrk="0" hangingPunct="1">
        <a:defRPr sz="1300" kern="1200">
          <a:solidFill>
            <a:schemeClr val="tx1"/>
          </a:solidFill>
          <a:latin typeface="+mn-lt"/>
          <a:ea typeface="+mn-ea"/>
          <a:cs typeface="+mn-cs"/>
        </a:defRPr>
      </a:lvl4pPr>
      <a:lvl5pPr marL="1285237" algn="l" defTabSz="642618" rtl="0" eaLnBrk="1" latinLnBrk="0" hangingPunct="1">
        <a:defRPr sz="1300" kern="1200">
          <a:solidFill>
            <a:schemeClr val="tx1"/>
          </a:solidFill>
          <a:latin typeface="+mn-lt"/>
          <a:ea typeface="+mn-ea"/>
          <a:cs typeface="+mn-cs"/>
        </a:defRPr>
      </a:lvl5pPr>
      <a:lvl6pPr marL="1606546" algn="l" defTabSz="642618" rtl="0" eaLnBrk="1" latinLnBrk="0" hangingPunct="1">
        <a:defRPr sz="1300" kern="1200">
          <a:solidFill>
            <a:schemeClr val="tx1"/>
          </a:solidFill>
          <a:latin typeface="+mn-lt"/>
          <a:ea typeface="+mn-ea"/>
          <a:cs typeface="+mn-cs"/>
        </a:defRPr>
      </a:lvl6pPr>
      <a:lvl7pPr marL="1927855" algn="l" defTabSz="642618" rtl="0" eaLnBrk="1" latinLnBrk="0" hangingPunct="1">
        <a:defRPr sz="1300" kern="1200">
          <a:solidFill>
            <a:schemeClr val="tx1"/>
          </a:solidFill>
          <a:latin typeface="+mn-lt"/>
          <a:ea typeface="+mn-ea"/>
          <a:cs typeface="+mn-cs"/>
        </a:defRPr>
      </a:lvl7pPr>
      <a:lvl8pPr marL="2249166" algn="l" defTabSz="642618" rtl="0" eaLnBrk="1" latinLnBrk="0" hangingPunct="1">
        <a:defRPr sz="1300" kern="1200">
          <a:solidFill>
            <a:schemeClr val="tx1"/>
          </a:solidFill>
          <a:latin typeface="+mn-lt"/>
          <a:ea typeface="+mn-ea"/>
          <a:cs typeface="+mn-cs"/>
        </a:defRPr>
      </a:lvl8pPr>
      <a:lvl9pPr marL="2570475" algn="l" defTabSz="642618"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p:cNvSpPr>
          <p:nvPr>
            <p:ph type="title"/>
          </p:nvPr>
        </p:nvSpPr>
        <p:spPr bwMode="auto">
          <a:xfrm>
            <a:off x="669727" y="312540"/>
            <a:ext cx="7804547" cy="1518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de-DE" altLang="de-DE" smtClean="0">
                <a:sym typeface="Helvetica Light" charset="0"/>
              </a:rPr>
              <a:t>Click to edit Master title style</a:t>
            </a:r>
          </a:p>
        </p:txBody>
      </p:sp>
      <p:sp>
        <p:nvSpPr>
          <p:cNvPr id="1027" name="Rectangle 2"/>
          <p:cNvSpPr>
            <a:spLocks/>
          </p:cNvSpPr>
          <p:nvPr>
            <p:ph type="body" idx="1"/>
          </p:nvPr>
        </p:nvSpPr>
        <p:spPr bwMode="auto">
          <a:xfrm>
            <a:off x="669727" y="1830588"/>
            <a:ext cx="7804547" cy="4420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de-DE" altLang="de-DE" smtClean="0">
                <a:sym typeface="Helvetica Light" charset="0"/>
              </a:rPr>
              <a:t>Click to edit Master text styles</a:t>
            </a:r>
          </a:p>
          <a:p>
            <a:pPr lvl="1"/>
            <a:r>
              <a:rPr lang="de-DE" altLang="de-DE" smtClean="0">
                <a:sym typeface="Helvetica Light" charset="0"/>
              </a:rPr>
              <a:t>Second level</a:t>
            </a:r>
          </a:p>
          <a:p>
            <a:pPr lvl="2"/>
            <a:r>
              <a:rPr lang="de-DE" altLang="de-DE" smtClean="0">
                <a:sym typeface="Helvetica Light" charset="0"/>
              </a:rPr>
              <a:t>Third level</a:t>
            </a:r>
          </a:p>
          <a:p>
            <a:pPr lvl="3"/>
            <a:r>
              <a:rPr lang="de-DE" altLang="de-DE" smtClean="0">
                <a:sym typeface="Helvetica Light" charset="0"/>
              </a:rPr>
              <a:t>Fourth level</a:t>
            </a:r>
          </a:p>
          <a:p>
            <a:pPr lvl="4"/>
            <a:r>
              <a:rPr lang="de-DE" altLang="de-DE" smtClean="0">
                <a:sym typeface="Helvetica Light" charset="0"/>
              </a:rPr>
              <a:t>Fifth level</a:t>
            </a:r>
          </a:p>
        </p:txBody>
      </p:sp>
    </p:spTree>
    <p:extLst>
      <p:ext uri="{BB962C8B-B14F-4D97-AF65-F5344CB8AC3E}">
        <p14:creationId xmlns:p14="http://schemas.microsoft.com/office/powerpoint/2010/main" val="3697561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10646"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312448" indent="-312448" algn="l" defTabSz="410646"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1pPr>
      <a:lvl2pPr marL="624896" indent="-312448" algn="l" defTabSz="410646"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2pPr>
      <a:lvl3pPr marL="937344" indent="-312448" algn="l" defTabSz="410646"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3pPr>
      <a:lvl4pPr marL="1249792" indent="-312448" algn="l" defTabSz="410646"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4pPr>
      <a:lvl5pPr marL="1562240" indent="-312448" algn="l" defTabSz="410646" rtl="0" eaLnBrk="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5pPr>
      <a:lvl6pPr marL="1883613" indent="-312448" algn="l" defTabSz="410646"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6pPr>
      <a:lvl7pPr marL="2204989" indent="-312448" algn="l" defTabSz="410646"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7pPr>
      <a:lvl8pPr marL="2526366" indent="-312448" algn="l" defTabSz="410646"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8pPr>
      <a:lvl9pPr marL="2847739" indent="-312448" algn="l" defTabSz="410646" rtl="0" fontAlgn="base" hangingPunct="0">
        <a:spcBef>
          <a:spcPts val="2953"/>
        </a:spcBef>
        <a:spcAft>
          <a:spcPct val="0"/>
        </a:spcAft>
        <a:buSzPct val="75000"/>
        <a:buChar char="•"/>
        <a:defRPr sz="2500">
          <a:solidFill>
            <a:srgbClr val="000000"/>
          </a:solidFill>
          <a:latin typeface="+mn-lt"/>
          <a:ea typeface="+mn-ea"/>
          <a:cs typeface="+mn-cs"/>
          <a:sym typeface="Helvetica Light" charset="0"/>
        </a:defRPr>
      </a:lvl9pPr>
    </p:bodyStyle>
    <p:otherStyle>
      <a:defPPr>
        <a:defRPr lang="de-DE"/>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50032" y="178594"/>
            <a:ext cx="8643938" cy="1714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cap="none">
                <a:solidFill>
                  <a:srgbClr val="000000"/>
                </a:solidFill>
              </a:defRPr>
            </a:pPr>
            <a:r>
              <a:rPr sz="5100" cap="all">
                <a:solidFill>
                  <a:srgbClr val="535353"/>
                </a:solidFill>
              </a:rPr>
              <a:t>Title Text</a:t>
            </a:r>
          </a:p>
        </p:txBody>
      </p:sp>
      <p:sp>
        <p:nvSpPr>
          <p:cNvPr id="3" name="Shape 3"/>
          <p:cNvSpPr>
            <a:spLocks noGrp="1"/>
          </p:cNvSpPr>
          <p:nvPr>
            <p:ph type="body" idx="1"/>
          </p:nvPr>
        </p:nvSpPr>
        <p:spPr>
          <a:xfrm>
            <a:off x="250032" y="1919884"/>
            <a:ext cx="8643938" cy="44291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3200">
                <a:solidFill>
                  <a:srgbClr val="535353"/>
                </a:solidFill>
              </a:rPr>
              <a:t>Body Level One</a:t>
            </a:r>
          </a:p>
          <a:p>
            <a:pPr lvl="1">
              <a:defRPr sz="1800">
                <a:solidFill>
                  <a:srgbClr val="000000"/>
                </a:solidFill>
              </a:defRPr>
            </a:pPr>
            <a:r>
              <a:rPr sz="3200">
                <a:solidFill>
                  <a:srgbClr val="535353"/>
                </a:solidFill>
              </a:rPr>
              <a:t>Body Level Two</a:t>
            </a:r>
          </a:p>
          <a:p>
            <a:pPr lvl="2">
              <a:defRPr sz="1800">
                <a:solidFill>
                  <a:srgbClr val="000000"/>
                </a:solidFill>
              </a:defRPr>
            </a:pPr>
            <a:r>
              <a:rPr sz="3200">
                <a:solidFill>
                  <a:srgbClr val="535353"/>
                </a:solidFill>
              </a:rPr>
              <a:t>Body Level Three</a:t>
            </a:r>
          </a:p>
          <a:p>
            <a:pPr lvl="3">
              <a:defRPr sz="1800">
                <a:solidFill>
                  <a:srgbClr val="000000"/>
                </a:solidFill>
              </a:defRPr>
            </a:pPr>
            <a:r>
              <a:rPr sz="3200">
                <a:solidFill>
                  <a:srgbClr val="535353"/>
                </a:solidFill>
              </a:rPr>
              <a:t>Body Level Four</a:t>
            </a:r>
          </a:p>
          <a:p>
            <a:pPr lvl="4">
              <a:defRPr sz="1800">
                <a:solidFill>
                  <a:srgbClr val="000000"/>
                </a:solidFill>
              </a:defRPr>
            </a:pPr>
            <a:r>
              <a:rPr sz="3200">
                <a:solidFill>
                  <a:srgbClr val="535353"/>
                </a:solidFill>
              </a:rPr>
              <a:t>Body Level Five</a:t>
            </a:r>
          </a:p>
        </p:txBody>
      </p:sp>
    </p:spTree>
    <p:extLst>
      <p:ext uri="{BB962C8B-B14F-4D97-AF65-F5344CB8AC3E}">
        <p14:creationId xmlns:p14="http://schemas.microsoft.com/office/powerpoint/2010/main" val="16527345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spd="med"/>
  <p:txStyles>
    <p:titleStyle>
      <a:lvl1pPr algn="ctr" defTabSz="410646">
        <a:defRPr sz="5100" cap="all">
          <a:solidFill>
            <a:srgbClr val="535353"/>
          </a:solidFill>
          <a:latin typeface="+mn-lt"/>
          <a:ea typeface="+mn-ea"/>
          <a:cs typeface="+mn-cs"/>
          <a:sym typeface="Gill Sans Light"/>
        </a:defRPr>
      </a:lvl1pPr>
      <a:lvl2pPr indent="160688" algn="ctr" defTabSz="410646">
        <a:defRPr sz="5100" cap="all">
          <a:solidFill>
            <a:srgbClr val="535353"/>
          </a:solidFill>
          <a:latin typeface="+mn-lt"/>
          <a:ea typeface="+mn-ea"/>
          <a:cs typeface="+mn-cs"/>
          <a:sym typeface="Gill Sans Light"/>
        </a:defRPr>
      </a:lvl2pPr>
      <a:lvl3pPr indent="321374" algn="ctr" defTabSz="410646">
        <a:defRPr sz="5100" cap="all">
          <a:solidFill>
            <a:srgbClr val="535353"/>
          </a:solidFill>
          <a:latin typeface="+mn-lt"/>
          <a:ea typeface="+mn-ea"/>
          <a:cs typeface="+mn-cs"/>
          <a:sym typeface="Gill Sans Light"/>
        </a:defRPr>
      </a:lvl3pPr>
      <a:lvl4pPr indent="482062" algn="ctr" defTabSz="410646">
        <a:defRPr sz="5100" cap="all">
          <a:solidFill>
            <a:srgbClr val="535353"/>
          </a:solidFill>
          <a:latin typeface="+mn-lt"/>
          <a:ea typeface="+mn-ea"/>
          <a:cs typeface="+mn-cs"/>
          <a:sym typeface="Gill Sans Light"/>
        </a:defRPr>
      </a:lvl4pPr>
      <a:lvl5pPr indent="642750" algn="ctr" defTabSz="410646">
        <a:defRPr sz="5100" cap="all">
          <a:solidFill>
            <a:srgbClr val="535353"/>
          </a:solidFill>
          <a:latin typeface="+mn-lt"/>
          <a:ea typeface="+mn-ea"/>
          <a:cs typeface="+mn-cs"/>
          <a:sym typeface="Gill Sans Light"/>
        </a:defRPr>
      </a:lvl5pPr>
      <a:lvl6pPr indent="803438" algn="ctr" defTabSz="410646">
        <a:defRPr sz="5100" cap="all">
          <a:solidFill>
            <a:srgbClr val="535353"/>
          </a:solidFill>
          <a:latin typeface="+mn-lt"/>
          <a:ea typeface="+mn-ea"/>
          <a:cs typeface="+mn-cs"/>
          <a:sym typeface="Gill Sans Light"/>
        </a:defRPr>
      </a:lvl6pPr>
      <a:lvl7pPr indent="964124" algn="ctr" defTabSz="410646">
        <a:defRPr sz="5100" cap="all">
          <a:solidFill>
            <a:srgbClr val="535353"/>
          </a:solidFill>
          <a:latin typeface="+mn-lt"/>
          <a:ea typeface="+mn-ea"/>
          <a:cs typeface="+mn-cs"/>
          <a:sym typeface="Gill Sans Light"/>
        </a:defRPr>
      </a:lvl7pPr>
      <a:lvl8pPr indent="1124814" algn="ctr" defTabSz="410646">
        <a:defRPr sz="5100" cap="all">
          <a:solidFill>
            <a:srgbClr val="535353"/>
          </a:solidFill>
          <a:latin typeface="+mn-lt"/>
          <a:ea typeface="+mn-ea"/>
          <a:cs typeface="+mn-cs"/>
          <a:sym typeface="Gill Sans Light"/>
        </a:defRPr>
      </a:lvl8pPr>
      <a:lvl9pPr indent="1285500" algn="ctr" defTabSz="410646">
        <a:defRPr sz="5100" cap="all">
          <a:solidFill>
            <a:srgbClr val="535353"/>
          </a:solidFill>
          <a:latin typeface="+mn-lt"/>
          <a:ea typeface="+mn-ea"/>
          <a:cs typeface="+mn-cs"/>
          <a:sym typeface="Gill Sans Light"/>
        </a:defRPr>
      </a:lvl9pPr>
    </p:titleStyle>
    <p:bodyStyle>
      <a:lvl1pPr marL="366009" indent="-366009" defTabSz="410646">
        <a:lnSpc>
          <a:spcPct val="120000"/>
        </a:lnSpc>
        <a:spcBef>
          <a:spcPts val="3234"/>
        </a:spcBef>
        <a:buSzPct val="82000"/>
        <a:buChar char="•"/>
        <a:defRPr sz="3200">
          <a:solidFill>
            <a:srgbClr val="535353"/>
          </a:solidFill>
          <a:latin typeface="+mn-lt"/>
          <a:ea typeface="+mn-ea"/>
          <a:cs typeface="+mn-cs"/>
          <a:sym typeface="Gill Sans Light"/>
        </a:defRPr>
      </a:lvl1pPr>
      <a:lvl2pPr marL="732019" indent="-366009" defTabSz="410646">
        <a:lnSpc>
          <a:spcPct val="120000"/>
        </a:lnSpc>
        <a:spcBef>
          <a:spcPts val="3234"/>
        </a:spcBef>
        <a:buSzPct val="82000"/>
        <a:buChar char="•"/>
        <a:defRPr sz="3200">
          <a:solidFill>
            <a:srgbClr val="535353"/>
          </a:solidFill>
          <a:latin typeface="+mn-lt"/>
          <a:ea typeface="+mn-ea"/>
          <a:cs typeface="+mn-cs"/>
          <a:sym typeface="Gill Sans Light"/>
        </a:defRPr>
      </a:lvl2pPr>
      <a:lvl3pPr marL="1098032" indent="-366009" defTabSz="410646">
        <a:lnSpc>
          <a:spcPct val="120000"/>
        </a:lnSpc>
        <a:spcBef>
          <a:spcPts val="3234"/>
        </a:spcBef>
        <a:buSzPct val="82000"/>
        <a:buChar char="•"/>
        <a:defRPr sz="3200">
          <a:solidFill>
            <a:srgbClr val="535353"/>
          </a:solidFill>
          <a:latin typeface="+mn-lt"/>
          <a:ea typeface="+mn-ea"/>
          <a:cs typeface="+mn-cs"/>
          <a:sym typeface="Gill Sans Light"/>
        </a:defRPr>
      </a:lvl3pPr>
      <a:lvl4pPr marL="1464042" indent="-366009" defTabSz="410646">
        <a:lnSpc>
          <a:spcPct val="120000"/>
        </a:lnSpc>
        <a:spcBef>
          <a:spcPts val="3234"/>
        </a:spcBef>
        <a:buSzPct val="82000"/>
        <a:buChar char="•"/>
        <a:defRPr sz="3200">
          <a:solidFill>
            <a:srgbClr val="535353"/>
          </a:solidFill>
          <a:latin typeface="+mn-lt"/>
          <a:ea typeface="+mn-ea"/>
          <a:cs typeface="+mn-cs"/>
          <a:sym typeface="Gill Sans Light"/>
        </a:defRPr>
      </a:lvl4pPr>
      <a:lvl5pPr marL="1830053" indent="-366009" defTabSz="410646">
        <a:lnSpc>
          <a:spcPct val="120000"/>
        </a:lnSpc>
        <a:spcBef>
          <a:spcPts val="3234"/>
        </a:spcBef>
        <a:buSzPct val="82000"/>
        <a:buChar char="•"/>
        <a:defRPr sz="3200">
          <a:solidFill>
            <a:srgbClr val="535353"/>
          </a:solidFill>
          <a:latin typeface="+mn-lt"/>
          <a:ea typeface="+mn-ea"/>
          <a:cs typeface="+mn-cs"/>
          <a:sym typeface="Gill Sans Light"/>
        </a:defRPr>
      </a:lvl5pPr>
      <a:lvl6pPr marL="2196064" indent="-366009" defTabSz="410646">
        <a:lnSpc>
          <a:spcPct val="120000"/>
        </a:lnSpc>
        <a:spcBef>
          <a:spcPts val="3234"/>
        </a:spcBef>
        <a:buSzPct val="82000"/>
        <a:buChar char="•"/>
        <a:defRPr sz="3200">
          <a:solidFill>
            <a:srgbClr val="535353"/>
          </a:solidFill>
          <a:latin typeface="+mn-lt"/>
          <a:ea typeface="+mn-ea"/>
          <a:cs typeface="+mn-cs"/>
          <a:sym typeface="Gill Sans Light"/>
        </a:defRPr>
      </a:lvl6pPr>
      <a:lvl7pPr marL="2562074" indent="-366009" defTabSz="410646">
        <a:lnSpc>
          <a:spcPct val="120000"/>
        </a:lnSpc>
        <a:spcBef>
          <a:spcPts val="3234"/>
        </a:spcBef>
        <a:buSzPct val="82000"/>
        <a:buChar char="•"/>
        <a:defRPr sz="3200">
          <a:solidFill>
            <a:srgbClr val="535353"/>
          </a:solidFill>
          <a:latin typeface="+mn-lt"/>
          <a:ea typeface="+mn-ea"/>
          <a:cs typeface="+mn-cs"/>
          <a:sym typeface="Gill Sans Light"/>
        </a:defRPr>
      </a:lvl7pPr>
      <a:lvl8pPr marL="2928083" indent="-366009" defTabSz="410646">
        <a:lnSpc>
          <a:spcPct val="120000"/>
        </a:lnSpc>
        <a:spcBef>
          <a:spcPts val="3234"/>
        </a:spcBef>
        <a:buSzPct val="82000"/>
        <a:buChar char="•"/>
        <a:defRPr sz="3200">
          <a:solidFill>
            <a:srgbClr val="535353"/>
          </a:solidFill>
          <a:latin typeface="+mn-lt"/>
          <a:ea typeface="+mn-ea"/>
          <a:cs typeface="+mn-cs"/>
          <a:sym typeface="Gill Sans Light"/>
        </a:defRPr>
      </a:lvl8pPr>
      <a:lvl9pPr marL="3294095" indent="-366009" defTabSz="410646">
        <a:lnSpc>
          <a:spcPct val="120000"/>
        </a:lnSpc>
        <a:spcBef>
          <a:spcPts val="3234"/>
        </a:spcBef>
        <a:buSzPct val="82000"/>
        <a:buChar char="•"/>
        <a:defRPr sz="3200">
          <a:solidFill>
            <a:srgbClr val="535353"/>
          </a:solidFill>
          <a:latin typeface="+mn-lt"/>
          <a:ea typeface="+mn-ea"/>
          <a:cs typeface="+mn-cs"/>
          <a:sym typeface="Gill Sans Light"/>
        </a:defRPr>
      </a:lvl9pPr>
    </p:bodyStyle>
    <p:otherStyle>
      <a:lvl1pPr algn="ctr" defTabSz="410646">
        <a:defRPr>
          <a:solidFill>
            <a:schemeClr val="tx1"/>
          </a:solidFill>
          <a:latin typeface="+mn-lt"/>
          <a:ea typeface="+mn-ea"/>
          <a:cs typeface="+mn-cs"/>
          <a:sym typeface="Gill Sans Light"/>
        </a:defRPr>
      </a:lvl1pPr>
      <a:lvl2pPr indent="160688" algn="ctr" defTabSz="410646">
        <a:defRPr>
          <a:solidFill>
            <a:schemeClr val="tx1"/>
          </a:solidFill>
          <a:latin typeface="+mn-lt"/>
          <a:ea typeface="+mn-ea"/>
          <a:cs typeface="+mn-cs"/>
          <a:sym typeface="Gill Sans Light"/>
        </a:defRPr>
      </a:lvl2pPr>
      <a:lvl3pPr indent="321374" algn="ctr" defTabSz="410646">
        <a:defRPr>
          <a:solidFill>
            <a:schemeClr val="tx1"/>
          </a:solidFill>
          <a:latin typeface="+mn-lt"/>
          <a:ea typeface="+mn-ea"/>
          <a:cs typeface="+mn-cs"/>
          <a:sym typeface="Gill Sans Light"/>
        </a:defRPr>
      </a:lvl3pPr>
      <a:lvl4pPr indent="482062" algn="ctr" defTabSz="410646">
        <a:defRPr>
          <a:solidFill>
            <a:schemeClr val="tx1"/>
          </a:solidFill>
          <a:latin typeface="+mn-lt"/>
          <a:ea typeface="+mn-ea"/>
          <a:cs typeface="+mn-cs"/>
          <a:sym typeface="Gill Sans Light"/>
        </a:defRPr>
      </a:lvl4pPr>
      <a:lvl5pPr indent="642750" algn="ctr" defTabSz="410646">
        <a:defRPr>
          <a:solidFill>
            <a:schemeClr val="tx1"/>
          </a:solidFill>
          <a:latin typeface="+mn-lt"/>
          <a:ea typeface="+mn-ea"/>
          <a:cs typeface="+mn-cs"/>
          <a:sym typeface="Gill Sans Light"/>
        </a:defRPr>
      </a:lvl5pPr>
      <a:lvl6pPr indent="803438" algn="ctr" defTabSz="410646">
        <a:defRPr>
          <a:solidFill>
            <a:schemeClr val="tx1"/>
          </a:solidFill>
          <a:latin typeface="+mn-lt"/>
          <a:ea typeface="+mn-ea"/>
          <a:cs typeface="+mn-cs"/>
          <a:sym typeface="Gill Sans Light"/>
        </a:defRPr>
      </a:lvl6pPr>
      <a:lvl7pPr indent="964124" algn="ctr" defTabSz="410646">
        <a:defRPr>
          <a:solidFill>
            <a:schemeClr val="tx1"/>
          </a:solidFill>
          <a:latin typeface="+mn-lt"/>
          <a:ea typeface="+mn-ea"/>
          <a:cs typeface="+mn-cs"/>
          <a:sym typeface="Gill Sans Light"/>
        </a:defRPr>
      </a:lvl7pPr>
      <a:lvl8pPr indent="1124814" algn="ctr" defTabSz="410646">
        <a:defRPr>
          <a:solidFill>
            <a:schemeClr val="tx1"/>
          </a:solidFill>
          <a:latin typeface="+mn-lt"/>
          <a:ea typeface="+mn-ea"/>
          <a:cs typeface="+mn-cs"/>
          <a:sym typeface="Gill Sans Light"/>
        </a:defRPr>
      </a:lvl8pPr>
      <a:lvl9pPr indent="1285500" algn="ctr" defTabSz="410646">
        <a:defRPr>
          <a:solidFill>
            <a:schemeClr val="tx1"/>
          </a:solidFill>
          <a:latin typeface="+mn-lt"/>
          <a:ea typeface="+mn-ea"/>
          <a:cs typeface="+mn-cs"/>
          <a:sym typeface="Gill Sans Light"/>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50032" y="178594"/>
            <a:ext cx="8643938" cy="1714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cap="none">
                <a:solidFill>
                  <a:srgbClr val="000000"/>
                </a:solidFill>
              </a:defRPr>
            </a:pPr>
            <a:r>
              <a:rPr sz="5100" cap="all">
                <a:solidFill>
                  <a:srgbClr val="535353"/>
                </a:solidFill>
              </a:rPr>
              <a:t>Title Text</a:t>
            </a:r>
          </a:p>
        </p:txBody>
      </p:sp>
      <p:sp>
        <p:nvSpPr>
          <p:cNvPr id="3" name="Shape 3"/>
          <p:cNvSpPr>
            <a:spLocks noGrp="1"/>
          </p:cNvSpPr>
          <p:nvPr>
            <p:ph type="body" idx="1"/>
          </p:nvPr>
        </p:nvSpPr>
        <p:spPr>
          <a:xfrm>
            <a:off x="250032" y="1919884"/>
            <a:ext cx="8643938" cy="44291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3200">
                <a:solidFill>
                  <a:srgbClr val="535353"/>
                </a:solidFill>
              </a:rPr>
              <a:t>Body Level One</a:t>
            </a:r>
          </a:p>
          <a:p>
            <a:pPr lvl="1">
              <a:defRPr sz="1800">
                <a:solidFill>
                  <a:srgbClr val="000000"/>
                </a:solidFill>
              </a:defRPr>
            </a:pPr>
            <a:r>
              <a:rPr sz="3200">
                <a:solidFill>
                  <a:srgbClr val="535353"/>
                </a:solidFill>
              </a:rPr>
              <a:t>Body Level Two</a:t>
            </a:r>
          </a:p>
          <a:p>
            <a:pPr lvl="2">
              <a:defRPr sz="1800">
                <a:solidFill>
                  <a:srgbClr val="000000"/>
                </a:solidFill>
              </a:defRPr>
            </a:pPr>
            <a:r>
              <a:rPr sz="3200">
                <a:solidFill>
                  <a:srgbClr val="535353"/>
                </a:solidFill>
              </a:rPr>
              <a:t>Body Level Three</a:t>
            </a:r>
          </a:p>
          <a:p>
            <a:pPr lvl="3">
              <a:defRPr sz="1800">
                <a:solidFill>
                  <a:srgbClr val="000000"/>
                </a:solidFill>
              </a:defRPr>
            </a:pPr>
            <a:r>
              <a:rPr sz="3200">
                <a:solidFill>
                  <a:srgbClr val="535353"/>
                </a:solidFill>
              </a:rPr>
              <a:t>Body Level Four</a:t>
            </a:r>
          </a:p>
          <a:p>
            <a:pPr lvl="4">
              <a:defRPr sz="1800">
                <a:solidFill>
                  <a:srgbClr val="000000"/>
                </a:solidFill>
              </a:defRPr>
            </a:pPr>
            <a:r>
              <a:rPr sz="3200">
                <a:solidFill>
                  <a:srgbClr val="535353"/>
                </a:solidFill>
              </a:rPr>
              <a:t>Body Level Five</a:t>
            </a:r>
          </a:p>
        </p:txBody>
      </p:sp>
    </p:spTree>
    <p:extLst>
      <p:ext uri="{BB962C8B-B14F-4D97-AF65-F5344CB8AC3E}">
        <p14:creationId xmlns:p14="http://schemas.microsoft.com/office/powerpoint/2010/main" val="150159142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spd="med"/>
  <p:txStyles>
    <p:titleStyle>
      <a:lvl1pPr algn="ctr" defTabSz="410688">
        <a:defRPr sz="5100" cap="all">
          <a:solidFill>
            <a:srgbClr val="535353"/>
          </a:solidFill>
          <a:latin typeface="+mn-lt"/>
          <a:ea typeface="+mn-ea"/>
          <a:cs typeface="+mn-cs"/>
          <a:sym typeface="Gill Sans Light"/>
        </a:defRPr>
      </a:lvl1pPr>
      <a:lvl2pPr indent="160704" algn="ctr" defTabSz="410688">
        <a:defRPr sz="5100" cap="all">
          <a:solidFill>
            <a:srgbClr val="535353"/>
          </a:solidFill>
          <a:latin typeface="+mn-lt"/>
          <a:ea typeface="+mn-ea"/>
          <a:cs typeface="+mn-cs"/>
          <a:sym typeface="Gill Sans Light"/>
        </a:defRPr>
      </a:lvl2pPr>
      <a:lvl3pPr indent="321407" algn="ctr" defTabSz="410688">
        <a:defRPr sz="5100" cap="all">
          <a:solidFill>
            <a:srgbClr val="535353"/>
          </a:solidFill>
          <a:latin typeface="+mn-lt"/>
          <a:ea typeface="+mn-ea"/>
          <a:cs typeface="+mn-cs"/>
          <a:sym typeface="Gill Sans Light"/>
        </a:defRPr>
      </a:lvl3pPr>
      <a:lvl4pPr indent="482111" algn="ctr" defTabSz="410688">
        <a:defRPr sz="5100" cap="all">
          <a:solidFill>
            <a:srgbClr val="535353"/>
          </a:solidFill>
          <a:latin typeface="+mn-lt"/>
          <a:ea typeface="+mn-ea"/>
          <a:cs typeface="+mn-cs"/>
          <a:sym typeface="Gill Sans Light"/>
        </a:defRPr>
      </a:lvl4pPr>
      <a:lvl5pPr indent="642816" algn="ctr" defTabSz="410688">
        <a:defRPr sz="5100" cap="all">
          <a:solidFill>
            <a:srgbClr val="535353"/>
          </a:solidFill>
          <a:latin typeface="+mn-lt"/>
          <a:ea typeface="+mn-ea"/>
          <a:cs typeface="+mn-cs"/>
          <a:sym typeface="Gill Sans Light"/>
        </a:defRPr>
      </a:lvl5pPr>
      <a:lvl6pPr indent="803520" algn="ctr" defTabSz="410688">
        <a:defRPr sz="5100" cap="all">
          <a:solidFill>
            <a:srgbClr val="535353"/>
          </a:solidFill>
          <a:latin typeface="+mn-lt"/>
          <a:ea typeface="+mn-ea"/>
          <a:cs typeface="+mn-cs"/>
          <a:sym typeface="Gill Sans Light"/>
        </a:defRPr>
      </a:lvl6pPr>
      <a:lvl7pPr indent="964224" algn="ctr" defTabSz="410688">
        <a:defRPr sz="5100" cap="all">
          <a:solidFill>
            <a:srgbClr val="535353"/>
          </a:solidFill>
          <a:latin typeface="+mn-lt"/>
          <a:ea typeface="+mn-ea"/>
          <a:cs typeface="+mn-cs"/>
          <a:sym typeface="Gill Sans Light"/>
        </a:defRPr>
      </a:lvl7pPr>
      <a:lvl8pPr indent="1124930" algn="ctr" defTabSz="410688">
        <a:defRPr sz="5100" cap="all">
          <a:solidFill>
            <a:srgbClr val="535353"/>
          </a:solidFill>
          <a:latin typeface="+mn-lt"/>
          <a:ea typeface="+mn-ea"/>
          <a:cs typeface="+mn-cs"/>
          <a:sym typeface="Gill Sans Light"/>
        </a:defRPr>
      </a:lvl8pPr>
      <a:lvl9pPr indent="1285631" algn="ctr" defTabSz="410688">
        <a:defRPr sz="5100" cap="all">
          <a:solidFill>
            <a:srgbClr val="535353"/>
          </a:solidFill>
          <a:latin typeface="+mn-lt"/>
          <a:ea typeface="+mn-ea"/>
          <a:cs typeface="+mn-cs"/>
          <a:sym typeface="Gill Sans Light"/>
        </a:defRPr>
      </a:lvl9pPr>
    </p:titleStyle>
    <p:bodyStyle>
      <a:lvl1pPr marL="366047" indent="-366047" defTabSz="410688">
        <a:lnSpc>
          <a:spcPct val="120000"/>
        </a:lnSpc>
        <a:spcBef>
          <a:spcPts val="3234"/>
        </a:spcBef>
        <a:buSzPct val="82000"/>
        <a:buChar char="•"/>
        <a:defRPr sz="3200">
          <a:solidFill>
            <a:srgbClr val="535353"/>
          </a:solidFill>
          <a:latin typeface="+mn-lt"/>
          <a:ea typeface="+mn-ea"/>
          <a:cs typeface="+mn-cs"/>
          <a:sym typeface="Gill Sans Light"/>
        </a:defRPr>
      </a:lvl1pPr>
      <a:lvl2pPr marL="732094" indent="-366047" defTabSz="410688">
        <a:lnSpc>
          <a:spcPct val="120000"/>
        </a:lnSpc>
        <a:spcBef>
          <a:spcPts val="3234"/>
        </a:spcBef>
        <a:buSzPct val="82000"/>
        <a:buChar char="•"/>
        <a:defRPr sz="3200">
          <a:solidFill>
            <a:srgbClr val="535353"/>
          </a:solidFill>
          <a:latin typeface="+mn-lt"/>
          <a:ea typeface="+mn-ea"/>
          <a:cs typeface="+mn-cs"/>
          <a:sym typeface="Gill Sans Light"/>
        </a:defRPr>
      </a:lvl2pPr>
      <a:lvl3pPr marL="1098144" indent="-366047" defTabSz="410688">
        <a:lnSpc>
          <a:spcPct val="120000"/>
        </a:lnSpc>
        <a:spcBef>
          <a:spcPts val="3234"/>
        </a:spcBef>
        <a:buSzPct val="82000"/>
        <a:buChar char="•"/>
        <a:defRPr sz="3200">
          <a:solidFill>
            <a:srgbClr val="535353"/>
          </a:solidFill>
          <a:latin typeface="+mn-lt"/>
          <a:ea typeface="+mn-ea"/>
          <a:cs typeface="+mn-cs"/>
          <a:sym typeface="Gill Sans Light"/>
        </a:defRPr>
      </a:lvl3pPr>
      <a:lvl4pPr marL="1464192" indent="-366047" defTabSz="410688">
        <a:lnSpc>
          <a:spcPct val="120000"/>
        </a:lnSpc>
        <a:spcBef>
          <a:spcPts val="3234"/>
        </a:spcBef>
        <a:buSzPct val="82000"/>
        <a:buChar char="•"/>
        <a:defRPr sz="3200">
          <a:solidFill>
            <a:srgbClr val="535353"/>
          </a:solidFill>
          <a:latin typeface="+mn-lt"/>
          <a:ea typeface="+mn-ea"/>
          <a:cs typeface="+mn-cs"/>
          <a:sym typeface="Gill Sans Light"/>
        </a:defRPr>
      </a:lvl4pPr>
      <a:lvl5pPr marL="1830240" indent="-366047" defTabSz="410688">
        <a:lnSpc>
          <a:spcPct val="120000"/>
        </a:lnSpc>
        <a:spcBef>
          <a:spcPts val="3234"/>
        </a:spcBef>
        <a:buSzPct val="82000"/>
        <a:buChar char="•"/>
        <a:defRPr sz="3200">
          <a:solidFill>
            <a:srgbClr val="535353"/>
          </a:solidFill>
          <a:latin typeface="+mn-lt"/>
          <a:ea typeface="+mn-ea"/>
          <a:cs typeface="+mn-cs"/>
          <a:sym typeface="Gill Sans Light"/>
        </a:defRPr>
      </a:lvl5pPr>
      <a:lvl6pPr marL="2196289" indent="-366047" defTabSz="410688">
        <a:lnSpc>
          <a:spcPct val="120000"/>
        </a:lnSpc>
        <a:spcBef>
          <a:spcPts val="3234"/>
        </a:spcBef>
        <a:buSzPct val="82000"/>
        <a:buChar char="•"/>
        <a:defRPr sz="3200">
          <a:solidFill>
            <a:srgbClr val="535353"/>
          </a:solidFill>
          <a:latin typeface="+mn-lt"/>
          <a:ea typeface="+mn-ea"/>
          <a:cs typeface="+mn-cs"/>
          <a:sym typeface="Gill Sans Light"/>
        </a:defRPr>
      </a:lvl6pPr>
      <a:lvl7pPr marL="2562336" indent="-366047" defTabSz="410688">
        <a:lnSpc>
          <a:spcPct val="120000"/>
        </a:lnSpc>
        <a:spcBef>
          <a:spcPts val="3234"/>
        </a:spcBef>
        <a:buSzPct val="82000"/>
        <a:buChar char="•"/>
        <a:defRPr sz="3200">
          <a:solidFill>
            <a:srgbClr val="535353"/>
          </a:solidFill>
          <a:latin typeface="+mn-lt"/>
          <a:ea typeface="+mn-ea"/>
          <a:cs typeface="+mn-cs"/>
          <a:sym typeface="Gill Sans Light"/>
        </a:defRPr>
      </a:lvl7pPr>
      <a:lvl8pPr marL="2928383" indent="-366047" defTabSz="410688">
        <a:lnSpc>
          <a:spcPct val="120000"/>
        </a:lnSpc>
        <a:spcBef>
          <a:spcPts val="3234"/>
        </a:spcBef>
        <a:buSzPct val="82000"/>
        <a:buChar char="•"/>
        <a:defRPr sz="3200">
          <a:solidFill>
            <a:srgbClr val="535353"/>
          </a:solidFill>
          <a:latin typeface="+mn-lt"/>
          <a:ea typeface="+mn-ea"/>
          <a:cs typeface="+mn-cs"/>
          <a:sym typeface="Gill Sans Light"/>
        </a:defRPr>
      </a:lvl8pPr>
      <a:lvl9pPr marL="3294431" indent="-366047" defTabSz="410688">
        <a:lnSpc>
          <a:spcPct val="120000"/>
        </a:lnSpc>
        <a:spcBef>
          <a:spcPts val="3234"/>
        </a:spcBef>
        <a:buSzPct val="82000"/>
        <a:buChar char="•"/>
        <a:defRPr sz="3200">
          <a:solidFill>
            <a:srgbClr val="535353"/>
          </a:solidFill>
          <a:latin typeface="+mn-lt"/>
          <a:ea typeface="+mn-ea"/>
          <a:cs typeface="+mn-cs"/>
          <a:sym typeface="Gill Sans Light"/>
        </a:defRPr>
      </a:lvl9pPr>
    </p:bodyStyle>
    <p:otherStyle>
      <a:lvl1pPr algn="ctr" defTabSz="410688">
        <a:defRPr>
          <a:solidFill>
            <a:schemeClr val="tx1"/>
          </a:solidFill>
          <a:latin typeface="+mn-lt"/>
          <a:ea typeface="+mn-ea"/>
          <a:cs typeface="+mn-cs"/>
          <a:sym typeface="Gill Sans Light"/>
        </a:defRPr>
      </a:lvl1pPr>
      <a:lvl2pPr indent="160704" algn="ctr" defTabSz="410688">
        <a:defRPr>
          <a:solidFill>
            <a:schemeClr val="tx1"/>
          </a:solidFill>
          <a:latin typeface="+mn-lt"/>
          <a:ea typeface="+mn-ea"/>
          <a:cs typeface="+mn-cs"/>
          <a:sym typeface="Gill Sans Light"/>
        </a:defRPr>
      </a:lvl2pPr>
      <a:lvl3pPr indent="321407" algn="ctr" defTabSz="410688">
        <a:defRPr>
          <a:solidFill>
            <a:schemeClr val="tx1"/>
          </a:solidFill>
          <a:latin typeface="+mn-lt"/>
          <a:ea typeface="+mn-ea"/>
          <a:cs typeface="+mn-cs"/>
          <a:sym typeface="Gill Sans Light"/>
        </a:defRPr>
      </a:lvl3pPr>
      <a:lvl4pPr indent="482111" algn="ctr" defTabSz="410688">
        <a:defRPr>
          <a:solidFill>
            <a:schemeClr val="tx1"/>
          </a:solidFill>
          <a:latin typeface="+mn-lt"/>
          <a:ea typeface="+mn-ea"/>
          <a:cs typeface="+mn-cs"/>
          <a:sym typeface="Gill Sans Light"/>
        </a:defRPr>
      </a:lvl4pPr>
      <a:lvl5pPr indent="642816" algn="ctr" defTabSz="410688">
        <a:defRPr>
          <a:solidFill>
            <a:schemeClr val="tx1"/>
          </a:solidFill>
          <a:latin typeface="+mn-lt"/>
          <a:ea typeface="+mn-ea"/>
          <a:cs typeface="+mn-cs"/>
          <a:sym typeface="Gill Sans Light"/>
        </a:defRPr>
      </a:lvl5pPr>
      <a:lvl6pPr indent="803520" algn="ctr" defTabSz="410688">
        <a:defRPr>
          <a:solidFill>
            <a:schemeClr val="tx1"/>
          </a:solidFill>
          <a:latin typeface="+mn-lt"/>
          <a:ea typeface="+mn-ea"/>
          <a:cs typeface="+mn-cs"/>
          <a:sym typeface="Gill Sans Light"/>
        </a:defRPr>
      </a:lvl6pPr>
      <a:lvl7pPr indent="964224" algn="ctr" defTabSz="410688">
        <a:defRPr>
          <a:solidFill>
            <a:schemeClr val="tx1"/>
          </a:solidFill>
          <a:latin typeface="+mn-lt"/>
          <a:ea typeface="+mn-ea"/>
          <a:cs typeface="+mn-cs"/>
          <a:sym typeface="Gill Sans Light"/>
        </a:defRPr>
      </a:lvl7pPr>
      <a:lvl8pPr indent="1124930" algn="ctr" defTabSz="410688">
        <a:defRPr>
          <a:solidFill>
            <a:schemeClr val="tx1"/>
          </a:solidFill>
          <a:latin typeface="+mn-lt"/>
          <a:ea typeface="+mn-ea"/>
          <a:cs typeface="+mn-cs"/>
          <a:sym typeface="Gill Sans Light"/>
        </a:defRPr>
      </a:lvl8pPr>
      <a:lvl9pPr indent="1285631" algn="ctr" defTabSz="410688">
        <a:defRPr>
          <a:solidFill>
            <a:schemeClr val="tx1"/>
          </a:solidFill>
          <a:latin typeface="+mn-lt"/>
          <a:ea typeface="+mn-ea"/>
          <a:cs typeface="+mn-cs"/>
          <a:sym typeface="Gill Sans Light"/>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50031" y="178594"/>
            <a:ext cx="8643938" cy="1714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cap="none">
                <a:solidFill>
                  <a:srgbClr val="000000"/>
                </a:solidFill>
              </a:defRPr>
            </a:pPr>
            <a:r>
              <a:rPr sz="5100" cap="all">
                <a:solidFill>
                  <a:srgbClr val="535353"/>
                </a:solidFill>
              </a:rPr>
              <a:t>Title Text</a:t>
            </a:r>
          </a:p>
        </p:txBody>
      </p:sp>
      <p:sp>
        <p:nvSpPr>
          <p:cNvPr id="3" name="Shape 3"/>
          <p:cNvSpPr>
            <a:spLocks noGrp="1"/>
          </p:cNvSpPr>
          <p:nvPr>
            <p:ph type="body" idx="1"/>
          </p:nvPr>
        </p:nvSpPr>
        <p:spPr>
          <a:xfrm>
            <a:off x="250031" y="1919883"/>
            <a:ext cx="8643938" cy="44291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3200">
                <a:solidFill>
                  <a:srgbClr val="535353"/>
                </a:solidFill>
              </a:rPr>
              <a:t>Body Level One</a:t>
            </a:r>
          </a:p>
          <a:p>
            <a:pPr lvl="1">
              <a:defRPr sz="1800">
                <a:solidFill>
                  <a:srgbClr val="000000"/>
                </a:solidFill>
              </a:defRPr>
            </a:pPr>
            <a:r>
              <a:rPr sz="3200">
                <a:solidFill>
                  <a:srgbClr val="535353"/>
                </a:solidFill>
              </a:rPr>
              <a:t>Body Level Two</a:t>
            </a:r>
          </a:p>
          <a:p>
            <a:pPr lvl="2">
              <a:defRPr sz="1800">
                <a:solidFill>
                  <a:srgbClr val="000000"/>
                </a:solidFill>
              </a:defRPr>
            </a:pPr>
            <a:r>
              <a:rPr sz="3200">
                <a:solidFill>
                  <a:srgbClr val="535353"/>
                </a:solidFill>
              </a:rPr>
              <a:t>Body Level Three</a:t>
            </a:r>
          </a:p>
          <a:p>
            <a:pPr lvl="3">
              <a:defRPr sz="1800">
                <a:solidFill>
                  <a:srgbClr val="000000"/>
                </a:solidFill>
              </a:defRPr>
            </a:pPr>
            <a:r>
              <a:rPr sz="3200">
                <a:solidFill>
                  <a:srgbClr val="535353"/>
                </a:solidFill>
              </a:rPr>
              <a:t>Body Level Four</a:t>
            </a:r>
          </a:p>
          <a:p>
            <a:pPr lvl="4">
              <a:defRPr sz="1800">
                <a:solidFill>
                  <a:srgbClr val="000000"/>
                </a:solidFill>
              </a:defRPr>
            </a:pPr>
            <a:r>
              <a:rPr sz="3200">
                <a:solidFill>
                  <a:srgbClr val="535353"/>
                </a:solidFill>
              </a:rPr>
              <a:t>Body Level Five</a:t>
            </a:r>
          </a:p>
        </p:txBody>
      </p:sp>
    </p:spTree>
    <p:extLst>
      <p:ext uri="{BB962C8B-B14F-4D97-AF65-F5344CB8AC3E}">
        <p14:creationId xmlns:p14="http://schemas.microsoft.com/office/powerpoint/2010/main" val="269427287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spd="med"/>
  <p:txStyles>
    <p:titleStyle>
      <a:lvl1pPr algn="ctr" defTabSz="410751">
        <a:defRPr sz="5100" cap="all">
          <a:solidFill>
            <a:srgbClr val="535353"/>
          </a:solidFill>
          <a:latin typeface="+mn-lt"/>
          <a:ea typeface="+mn-ea"/>
          <a:cs typeface="+mn-cs"/>
          <a:sym typeface="Gill Sans Light"/>
        </a:defRPr>
      </a:lvl1pPr>
      <a:lvl2pPr indent="160729" algn="ctr" defTabSz="410751">
        <a:defRPr sz="5100" cap="all">
          <a:solidFill>
            <a:srgbClr val="535353"/>
          </a:solidFill>
          <a:latin typeface="+mn-lt"/>
          <a:ea typeface="+mn-ea"/>
          <a:cs typeface="+mn-cs"/>
          <a:sym typeface="Gill Sans Light"/>
        </a:defRPr>
      </a:lvl2pPr>
      <a:lvl3pPr indent="321457" algn="ctr" defTabSz="410751">
        <a:defRPr sz="5100" cap="all">
          <a:solidFill>
            <a:srgbClr val="535353"/>
          </a:solidFill>
          <a:latin typeface="+mn-lt"/>
          <a:ea typeface="+mn-ea"/>
          <a:cs typeface="+mn-cs"/>
          <a:sym typeface="Gill Sans Light"/>
        </a:defRPr>
      </a:lvl3pPr>
      <a:lvl4pPr indent="482186" algn="ctr" defTabSz="410751">
        <a:defRPr sz="5100" cap="all">
          <a:solidFill>
            <a:srgbClr val="535353"/>
          </a:solidFill>
          <a:latin typeface="+mn-lt"/>
          <a:ea typeface="+mn-ea"/>
          <a:cs typeface="+mn-cs"/>
          <a:sym typeface="Gill Sans Light"/>
        </a:defRPr>
      </a:lvl4pPr>
      <a:lvl5pPr indent="642915" algn="ctr" defTabSz="410751">
        <a:defRPr sz="5100" cap="all">
          <a:solidFill>
            <a:srgbClr val="535353"/>
          </a:solidFill>
          <a:latin typeface="+mn-lt"/>
          <a:ea typeface="+mn-ea"/>
          <a:cs typeface="+mn-cs"/>
          <a:sym typeface="Gill Sans Light"/>
        </a:defRPr>
      </a:lvl5pPr>
      <a:lvl6pPr indent="803643" algn="ctr" defTabSz="410751">
        <a:defRPr sz="5100" cap="all">
          <a:solidFill>
            <a:srgbClr val="535353"/>
          </a:solidFill>
          <a:latin typeface="+mn-lt"/>
          <a:ea typeface="+mn-ea"/>
          <a:cs typeface="+mn-cs"/>
          <a:sym typeface="Gill Sans Light"/>
        </a:defRPr>
      </a:lvl6pPr>
      <a:lvl7pPr indent="964372" algn="ctr" defTabSz="410751">
        <a:defRPr sz="5100" cap="all">
          <a:solidFill>
            <a:srgbClr val="535353"/>
          </a:solidFill>
          <a:latin typeface="+mn-lt"/>
          <a:ea typeface="+mn-ea"/>
          <a:cs typeface="+mn-cs"/>
          <a:sym typeface="Gill Sans Light"/>
        </a:defRPr>
      </a:lvl7pPr>
      <a:lvl8pPr indent="1125101" algn="ctr" defTabSz="410751">
        <a:defRPr sz="5100" cap="all">
          <a:solidFill>
            <a:srgbClr val="535353"/>
          </a:solidFill>
          <a:latin typeface="+mn-lt"/>
          <a:ea typeface="+mn-ea"/>
          <a:cs typeface="+mn-cs"/>
          <a:sym typeface="Gill Sans Light"/>
        </a:defRPr>
      </a:lvl8pPr>
      <a:lvl9pPr indent="1285829" algn="ctr" defTabSz="410751">
        <a:defRPr sz="5100" cap="all">
          <a:solidFill>
            <a:srgbClr val="535353"/>
          </a:solidFill>
          <a:latin typeface="+mn-lt"/>
          <a:ea typeface="+mn-ea"/>
          <a:cs typeface="+mn-cs"/>
          <a:sym typeface="Gill Sans Light"/>
        </a:defRPr>
      </a:lvl9pPr>
    </p:titleStyle>
    <p:bodyStyle>
      <a:lvl1pPr marL="366104" indent="-366104" defTabSz="410751">
        <a:lnSpc>
          <a:spcPct val="120000"/>
        </a:lnSpc>
        <a:spcBef>
          <a:spcPts val="3234"/>
        </a:spcBef>
        <a:buSzPct val="82000"/>
        <a:buChar char="•"/>
        <a:defRPr sz="3200">
          <a:solidFill>
            <a:srgbClr val="535353"/>
          </a:solidFill>
          <a:latin typeface="+mn-lt"/>
          <a:ea typeface="+mn-ea"/>
          <a:cs typeface="+mn-cs"/>
          <a:sym typeface="Gill Sans Light"/>
        </a:defRPr>
      </a:lvl1pPr>
      <a:lvl2pPr marL="732208" indent="-366104" defTabSz="410751">
        <a:lnSpc>
          <a:spcPct val="120000"/>
        </a:lnSpc>
        <a:spcBef>
          <a:spcPts val="3234"/>
        </a:spcBef>
        <a:buSzPct val="82000"/>
        <a:buChar char="•"/>
        <a:defRPr sz="3200">
          <a:solidFill>
            <a:srgbClr val="535353"/>
          </a:solidFill>
          <a:latin typeface="+mn-lt"/>
          <a:ea typeface="+mn-ea"/>
          <a:cs typeface="+mn-cs"/>
          <a:sym typeface="Gill Sans Light"/>
        </a:defRPr>
      </a:lvl2pPr>
      <a:lvl3pPr marL="1098313" indent="-366104" defTabSz="410751">
        <a:lnSpc>
          <a:spcPct val="120000"/>
        </a:lnSpc>
        <a:spcBef>
          <a:spcPts val="3234"/>
        </a:spcBef>
        <a:buSzPct val="82000"/>
        <a:buChar char="•"/>
        <a:defRPr sz="3200">
          <a:solidFill>
            <a:srgbClr val="535353"/>
          </a:solidFill>
          <a:latin typeface="+mn-lt"/>
          <a:ea typeface="+mn-ea"/>
          <a:cs typeface="+mn-cs"/>
          <a:sym typeface="Gill Sans Light"/>
        </a:defRPr>
      </a:lvl3pPr>
      <a:lvl4pPr marL="1464417" indent="-366104" defTabSz="410751">
        <a:lnSpc>
          <a:spcPct val="120000"/>
        </a:lnSpc>
        <a:spcBef>
          <a:spcPts val="3234"/>
        </a:spcBef>
        <a:buSzPct val="82000"/>
        <a:buChar char="•"/>
        <a:defRPr sz="3200">
          <a:solidFill>
            <a:srgbClr val="535353"/>
          </a:solidFill>
          <a:latin typeface="+mn-lt"/>
          <a:ea typeface="+mn-ea"/>
          <a:cs typeface="+mn-cs"/>
          <a:sym typeface="Gill Sans Light"/>
        </a:defRPr>
      </a:lvl4pPr>
      <a:lvl5pPr marL="1830521" indent="-366104" defTabSz="410751">
        <a:lnSpc>
          <a:spcPct val="120000"/>
        </a:lnSpc>
        <a:spcBef>
          <a:spcPts val="3234"/>
        </a:spcBef>
        <a:buSzPct val="82000"/>
        <a:buChar char="•"/>
        <a:defRPr sz="3200">
          <a:solidFill>
            <a:srgbClr val="535353"/>
          </a:solidFill>
          <a:latin typeface="+mn-lt"/>
          <a:ea typeface="+mn-ea"/>
          <a:cs typeface="+mn-cs"/>
          <a:sym typeface="Gill Sans Light"/>
        </a:defRPr>
      </a:lvl5pPr>
      <a:lvl6pPr marL="2196625" indent="-366104" defTabSz="410751">
        <a:lnSpc>
          <a:spcPct val="120000"/>
        </a:lnSpc>
        <a:spcBef>
          <a:spcPts val="3234"/>
        </a:spcBef>
        <a:buSzPct val="82000"/>
        <a:buChar char="•"/>
        <a:defRPr sz="3200">
          <a:solidFill>
            <a:srgbClr val="535353"/>
          </a:solidFill>
          <a:latin typeface="+mn-lt"/>
          <a:ea typeface="+mn-ea"/>
          <a:cs typeface="+mn-cs"/>
          <a:sym typeface="Gill Sans Light"/>
        </a:defRPr>
      </a:lvl6pPr>
      <a:lvl7pPr marL="2562729" indent="-366104" defTabSz="410751">
        <a:lnSpc>
          <a:spcPct val="120000"/>
        </a:lnSpc>
        <a:spcBef>
          <a:spcPts val="3234"/>
        </a:spcBef>
        <a:buSzPct val="82000"/>
        <a:buChar char="•"/>
        <a:defRPr sz="3200">
          <a:solidFill>
            <a:srgbClr val="535353"/>
          </a:solidFill>
          <a:latin typeface="+mn-lt"/>
          <a:ea typeface="+mn-ea"/>
          <a:cs typeface="+mn-cs"/>
          <a:sym typeface="Gill Sans Light"/>
        </a:defRPr>
      </a:lvl7pPr>
      <a:lvl8pPr marL="2928833" indent="-366104" defTabSz="410751">
        <a:lnSpc>
          <a:spcPct val="120000"/>
        </a:lnSpc>
        <a:spcBef>
          <a:spcPts val="3234"/>
        </a:spcBef>
        <a:buSzPct val="82000"/>
        <a:buChar char="•"/>
        <a:defRPr sz="3200">
          <a:solidFill>
            <a:srgbClr val="535353"/>
          </a:solidFill>
          <a:latin typeface="+mn-lt"/>
          <a:ea typeface="+mn-ea"/>
          <a:cs typeface="+mn-cs"/>
          <a:sym typeface="Gill Sans Light"/>
        </a:defRPr>
      </a:lvl8pPr>
      <a:lvl9pPr marL="3294938" indent="-366104" defTabSz="410751">
        <a:lnSpc>
          <a:spcPct val="120000"/>
        </a:lnSpc>
        <a:spcBef>
          <a:spcPts val="3234"/>
        </a:spcBef>
        <a:buSzPct val="82000"/>
        <a:buChar char="•"/>
        <a:defRPr sz="3200">
          <a:solidFill>
            <a:srgbClr val="535353"/>
          </a:solidFill>
          <a:latin typeface="+mn-lt"/>
          <a:ea typeface="+mn-ea"/>
          <a:cs typeface="+mn-cs"/>
          <a:sym typeface="Gill Sans Light"/>
        </a:defRPr>
      </a:lvl9pPr>
    </p:bodyStyle>
    <p:otherStyle>
      <a:lvl1pPr algn="ctr" defTabSz="410751">
        <a:defRPr>
          <a:solidFill>
            <a:schemeClr val="tx1"/>
          </a:solidFill>
          <a:latin typeface="+mn-lt"/>
          <a:ea typeface="+mn-ea"/>
          <a:cs typeface="+mn-cs"/>
          <a:sym typeface="Gill Sans Light"/>
        </a:defRPr>
      </a:lvl1pPr>
      <a:lvl2pPr indent="160729" algn="ctr" defTabSz="410751">
        <a:defRPr>
          <a:solidFill>
            <a:schemeClr val="tx1"/>
          </a:solidFill>
          <a:latin typeface="+mn-lt"/>
          <a:ea typeface="+mn-ea"/>
          <a:cs typeface="+mn-cs"/>
          <a:sym typeface="Gill Sans Light"/>
        </a:defRPr>
      </a:lvl2pPr>
      <a:lvl3pPr indent="321457" algn="ctr" defTabSz="410751">
        <a:defRPr>
          <a:solidFill>
            <a:schemeClr val="tx1"/>
          </a:solidFill>
          <a:latin typeface="+mn-lt"/>
          <a:ea typeface="+mn-ea"/>
          <a:cs typeface="+mn-cs"/>
          <a:sym typeface="Gill Sans Light"/>
        </a:defRPr>
      </a:lvl3pPr>
      <a:lvl4pPr indent="482186" algn="ctr" defTabSz="410751">
        <a:defRPr>
          <a:solidFill>
            <a:schemeClr val="tx1"/>
          </a:solidFill>
          <a:latin typeface="+mn-lt"/>
          <a:ea typeface="+mn-ea"/>
          <a:cs typeface="+mn-cs"/>
          <a:sym typeface="Gill Sans Light"/>
        </a:defRPr>
      </a:lvl4pPr>
      <a:lvl5pPr indent="642915" algn="ctr" defTabSz="410751">
        <a:defRPr>
          <a:solidFill>
            <a:schemeClr val="tx1"/>
          </a:solidFill>
          <a:latin typeface="+mn-lt"/>
          <a:ea typeface="+mn-ea"/>
          <a:cs typeface="+mn-cs"/>
          <a:sym typeface="Gill Sans Light"/>
        </a:defRPr>
      </a:lvl5pPr>
      <a:lvl6pPr indent="803643" algn="ctr" defTabSz="410751">
        <a:defRPr>
          <a:solidFill>
            <a:schemeClr val="tx1"/>
          </a:solidFill>
          <a:latin typeface="+mn-lt"/>
          <a:ea typeface="+mn-ea"/>
          <a:cs typeface="+mn-cs"/>
          <a:sym typeface="Gill Sans Light"/>
        </a:defRPr>
      </a:lvl6pPr>
      <a:lvl7pPr indent="964372" algn="ctr" defTabSz="410751">
        <a:defRPr>
          <a:solidFill>
            <a:schemeClr val="tx1"/>
          </a:solidFill>
          <a:latin typeface="+mn-lt"/>
          <a:ea typeface="+mn-ea"/>
          <a:cs typeface="+mn-cs"/>
          <a:sym typeface="Gill Sans Light"/>
        </a:defRPr>
      </a:lvl7pPr>
      <a:lvl8pPr indent="1125101" algn="ctr" defTabSz="410751">
        <a:defRPr>
          <a:solidFill>
            <a:schemeClr val="tx1"/>
          </a:solidFill>
          <a:latin typeface="+mn-lt"/>
          <a:ea typeface="+mn-ea"/>
          <a:cs typeface="+mn-cs"/>
          <a:sym typeface="Gill Sans Light"/>
        </a:defRPr>
      </a:lvl8pPr>
      <a:lvl9pPr indent="1285829" algn="ctr" defTabSz="410751">
        <a:defRPr>
          <a:solidFill>
            <a:schemeClr val="tx1"/>
          </a:solidFill>
          <a:latin typeface="+mn-lt"/>
          <a:ea typeface="+mn-ea"/>
          <a:cs typeface="+mn-cs"/>
          <a:sym typeface="Gill Sans Light"/>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71A715-00E5-4E2B-A56B-A62B043E815C}" type="datetimeFigureOut">
              <a:rPr lang="de-DE" smtClean="0">
                <a:solidFill>
                  <a:prstClr val="black">
                    <a:tint val="75000"/>
                  </a:prstClr>
                </a:solidFill>
              </a:rPr>
              <a:pPr defTabSz="914400"/>
              <a:t>25.09.2015</a:t>
            </a:fld>
            <a:endParaRPr lang="de-DE" smtClean="0">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de-DE" smtClean="0">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0368FB6-FEA7-471E-A0EF-A48A6B569491}" type="slidenum">
              <a:rPr lang="de-DE" smtClean="0">
                <a:solidFill>
                  <a:prstClr val="black">
                    <a:tint val="75000"/>
                  </a:prstClr>
                </a:solidFill>
              </a:rPr>
              <a:pPr defTabSz="914400"/>
              <a:t>‹Nr.›</a:t>
            </a:fld>
            <a:endParaRPr lang="de-DE" smtClean="0">
              <a:solidFill>
                <a:prstClr val="black">
                  <a:tint val="75000"/>
                </a:prstClr>
              </a:solidFill>
            </a:endParaRPr>
          </a:p>
        </p:txBody>
      </p:sp>
    </p:spTree>
    <p:extLst>
      <p:ext uri="{BB962C8B-B14F-4D97-AF65-F5344CB8AC3E}">
        <p14:creationId xmlns:p14="http://schemas.microsoft.com/office/powerpoint/2010/main" val="9458151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36.xml"/><Relationship Id="rId5" Type="http://schemas.openxmlformats.org/officeDocument/2006/relationships/image" Target="../media/image2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8.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5.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1027" name="Picture 3" descr="C:\Users\Florian\Gikii 2015 Presentation\alphavil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71" y="192088"/>
            <a:ext cx="9194342" cy="5949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843822" y="4869161"/>
            <a:ext cx="6863045" cy="1569660"/>
          </a:xfrm>
          <a:prstGeom prst="rect">
            <a:avLst/>
          </a:prstGeom>
          <a:noFill/>
        </p:spPr>
        <p:txBody>
          <a:bodyPr wrap="square" lIns="91373" tIns="45687" rIns="91373" bIns="45687" rtlCol="0">
            <a:spAutoFit/>
          </a:bodyPr>
          <a:lstStyle/>
          <a:p>
            <a:r>
              <a:rPr lang="de-DE" sz="9600" b="1" spc="750" dirty="0" err="1"/>
              <a:t>Blockchain</a:t>
            </a:r>
            <a:endParaRPr lang="de-DE" sz="9600" b="1" spc="750" dirty="0"/>
          </a:p>
        </p:txBody>
      </p:sp>
      <p:sp>
        <p:nvSpPr>
          <p:cNvPr id="5" name="Textfeld 4"/>
          <p:cNvSpPr txBox="1"/>
          <p:nvPr/>
        </p:nvSpPr>
        <p:spPr>
          <a:xfrm>
            <a:off x="0" y="6228893"/>
            <a:ext cx="9144000" cy="707886"/>
          </a:xfrm>
          <a:prstGeom prst="rect">
            <a:avLst/>
          </a:prstGeom>
          <a:noFill/>
        </p:spPr>
        <p:txBody>
          <a:bodyPr wrap="square" lIns="91373" tIns="45687" rIns="91373" bIns="45687" rtlCol="0">
            <a:spAutoFit/>
          </a:bodyPr>
          <a:lstStyle/>
          <a:p>
            <a:r>
              <a:rPr lang="de-DE" sz="2000" b="1" dirty="0">
                <a:latin typeface="Courier New" pitchFamily="49" charset="0"/>
                <a:cs typeface="Courier New" pitchFamily="49" charset="0"/>
              </a:rPr>
              <a:t>The </a:t>
            </a:r>
            <a:r>
              <a:rPr lang="de-DE" sz="2000" b="1" dirty="0" err="1">
                <a:latin typeface="Courier New" pitchFamily="49" charset="0"/>
                <a:cs typeface="Courier New" pitchFamily="49" charset="0"/>
              </a:rPr>
              <a:t>Ethereum</a:t>
            </a:r>
            <a:r>
              <a:rPr lang="de-DE" sz="2000" b="1" dirty="0">
                <a:latin typeface="Courier New" pitchFamily="49" charset="0"/>
                <a:cs typeface="Courier New" pitchFamily="49" charset="0"/>
              </a:rPr>
              <a:t> World Computer – Individual </a:t>
            </a:r>
            <a:r>
              <a:rPr lang="de-DE" sz="2000" b="1" dirty="0" err="1">
                <a:latin typeface="Courier New" pitchFamily="49" charset="0"/>
                <a:cs typeface="Courier New" pitchFamily="49" charset="0"/>
              </a:rPr>
              <a:t>Empowerment</a:t>
            </a:r>
            <a:r>
              <a:rPr lang="de-DE" sz="2000" b="1" dirty="0">
                <a:latin typeface="Courier New" pitchFamily="49" charset="0"/>
                <a:cs typeface="Courier New" pitchFamily="49" charset="0"/>
              </a:rPr>
              <a:t> </a:t>
            </a:r>
            <a:r>
              <a:rPr lang="de-DE" sz="2000" b="1" dirty="0" err="1">
                <a:latin typeface="Courier New" pitchFamily="49" charset="0"/>
                <a:cs typeface="Courier New" pitchFamily="49" charset="0"/>
              </a:rPr>
              <a:t>or</a:t>
            </a:r>
            <a:r>
              <a:rPr lang="de-DE" sz="2000" b="1" dirty="0">
                <a:latin typeface="Courier New" pitchFamily="49" charset="0"/>
                <a:cs typeface="Courier New" pitchFamily="49" charset="0"/>
              </a:rPr>
              <a:t> </a:t>
            </a:r>
            <a:r>
              <a:rPr lang="de-DE" sz="2000" b="1" dirty="0" err="1">
                <a:latin typeface="Courier New" pitchFamily="49" charset="0"/>
                <a:cs typeface="Courier New" pitchFamily="49" charset="0"/>
              </a:rPr>
              <a:t>the</a:t>
            </a:r>
            <a:r>
              <a:rPr lang="de-DE" sz="2000" b="1" dirty="0">
                <a:latin typeface="Courier New" pitchFamily="49" charset="0"/>
                <a:cs typeface="Courier New" pitchFamily="49" charset="0"/>
              </a:rPr>
              <a:t> </a:t>
            </a:r>
            <a:r>
              <a:rPr lang="de-DE" sz="2000" b="1" dirty="0" err="1">
                <a:latin typeface="Courier New" pitchFamily="49" charset="0"/>
                <a:cs typeface="Courier New" pitchFamily="49" charset="0"/>
              </a:rPr>
              <a:t>first</a:t>
            </a:r>
            <a:r>
              <a:rPr lang="de-DE" sz="2000" b="1" dirty="0">
                <a:latin typeface="Courier New" pitchFamily="49" charset="0"/>
                <a:cs typeface="Courier New" pitchFamily="49" charset="0"/>
              </a:rPr>
              <a:t> </a:t>
            </a:r>
            <a:r>
              <a:rPr lang="de-DE" sz="2000" b="1" dirty="0" err="1">
                <a:latin typeface="Courier New" pitchFamily="49" charset="0"/>
                <a:cs typeface="Courier New" pitchFamily="49" charset="0"/>
              </a:rPr>
              <a:t>step</a:t>
            </a:r>
            <a:r>
              <a:rPr lang="de-DE" sz="2000" b="1" dirty="0">
                <a:latin typeface="Courier New" pitchFamily="49" charset="0"/>
                <a:cs typeface="Courier New" pitchFamily="49" charset="0"/>
              </a:rPr>
              <a:t> </a:t>
            </a:r>
            <a:r>
              <a:rPr lang="de-DE" sz="2000" b="1" dirty="0" err="1">
                <a:latin typeface="Courier New" pitchFamily="49" charset="0"/>
                <a:cs typeface="Courier New" pitchFamily="49" charset="0"/>
              </a:rPr>
              <a:t>to</a:t>
            </a:r>
            <a:r>
              <a:rPr lang="de-DE" sz="2000" b="1" dirty="0">
                <a:latin typeface="Courier New" pitchFamily="49" charset="0"/>
                <a:cs typeface="Courier New" pitchFamily="49" charset="0"/>
              </a:rPr>
              <a:t> </a:t>
            </a:r>
            <a:r>
              <a:rPr lang="de-DE" sz="2000" b="1" dirty="0" err="1">
                <a:latin typeface="Courier New" pitchFamily="49" charset="0"/>
                <a:cs typeface="Courier New" pitchFamily="49" charset="0"/>
              </a:rPr>
              <a:t>even</a:t>
            </a:r>
            <a:r>
              <a:rPr lang="de-DE" sz="2000" b="1" dirty="0">
                <a:latin typeface="Courier New" pitchFamily="49" charset="0"/>
                <a:cs typeface="Courier New" pitchFamily="49" charset="0"/>
              </a:rPr>
              <a:t> </a:t>
            </a:r>
            <a:r>
              <a:rPr lang="de-DE" sz="2000" b="1" dirty="0" err="1">
                <a:latin typeface="Courier New" pitchFamily="49" charset="0"/>
                <a:cs typeface="Courier New" pitchFamily="49" charset="0"/>
              </a:rPr>
              <a:t>more</a:t>
            </a:r>
            <a:r>
              <a:rPr lang="de-DE" sz="2000" b="1" dirty="0">
                <a:latin typeface="Courier New" pitchFamily="49" charset="0"/>
                <a:cs typeface="Courier New" pitchFamily="49" charset="0"/>
              </a:rPr>
              <a:t> </a:t>
            </a:r>
            <a:r>
              <a:rPr lang="de-DE" sz="2000" b="1" dirty="0" err="1">
                <a:latin typeface="Courier New" pitchFamily="49" charset="0"/>
                <a:cs typeface="Courier New" pitchFamily="49" charset="0"/>
              </a:rPr>
              <a:t>information</a:t>
            </a:r>
            <a:r>
              <a:rPr lang="de-DE" sz="2000" b="1" dirty="0">
                <a:latin typeface="Courier New" pitchFamily="49" charset="0"/>
                <a:cs typeface="Courier New" pitchFamily="49" charset="0"/>
              </a:rPr>
              <a:t> </a:t>
            </a:r>
            <a:r>
              <a:rPr lang="de-DE" sz="2000" b="1" dirty="0" err="1">
                <a:latin typeface="Courier New" pitchFamily="49" charset="0"/>
                <a:cs typeface="Courier New" pitchFamily="49" charset="0"/>
              </a:rPr>
              <a:t>control</a:t>
            </a:r>
            <a:r>
              <a:rPr lang="de-DE" sz="2000" b="1" dirty="0">
                <a:latin typeface="Courier New" pitchFamily="49" charset="0"/>
                <a:cs typeface="Courier New" pitchFamily="49" charset="0"/>
              </a:rPr>
              <a:t>?</a:t>
            </a:r>
          </a:p>
        </p:txBody>
      </p:sp>
    </p:spTree>
    <p:extLst>
      <p:ext uri="{BB962C8B-B14F-4D97-AF65-F5344CB8AC3E}">
        <p14:creationId xmlns:p14="http://schemas.microsoft.com/office/powerpoint/2010/main" val="1294570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3061767" y="2380878"/>
            <a:ext cx="4277320" cy="2165449"/>
          </a:xfrm>
          <a:custGeom>
            <a:avLst/>
            <a:gdLst>
              <a:gd name="T0" fmla="*/ 3041650 w 21600"/>
              <a:gd name="T1" fmla="*/ 1539875 h 21600"/>
              <a:gd name="T2" fmla="*/ 3041650 w 21600"/>
              <a:gd name="T3" fmla="*/ 1539875 h 21600"/>
              <a:gd name="T4" fmla="*/ 3041650 w 21600"/>
              <a:gd name="T5" fmla="*/ 1539875 h 21600"/>
              <a:gd name="T6" fmla="*/ 3041650 w 21600"/>
              <a:gd name="T7" fmla="*/ 15398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445" y="21600"/>
                </a:moveTo>
                <a:lnTo>
                  <a:pt x="0" y="3240"/>
                </a:lnTo>
                <a:lnTo>
                  <a:pt x="35" y="0"/>
                </a:lnTo>
                <a:lnTo>
                  <a:pt x="21600" y="2567"/>
                </a:lnTo>
                <a:lnTo>
                  <a:pt x="7445" y="21600"/>
                </a:lnTo>
                <a:close/>
              </a:path>
            </a:pathLst>
          </a:custGeom>
          <a:solidFill>
            <a:srgbClr val="DCDEE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478" fontAlgn="base" hangingPunct="0">
              <a:spcBef>
                <a:spcPct val="0"/>
              </a:spcBef>
              <a:spcAft>
                <a:spcPct val="0"/>
              </a:spcAft>
            </a:pPr>
            <a:endParaRPr lang="de-DE" sz="2500">
              <a:solidFill>
                <a:srgbClr val="000000"/>
              </a:solidFill>
              <a:sym typeface="Helvetica Light" charset="0"/>
            </a:endParaRPr>
          </a:p>
        </p:txBody>
      </p:sp>
      <p:pic>
        <p:nvPicPr>
          <p:cNvPr id="14339"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740" y="2182206"/>
            <a:ext cx="1780357" cy="2992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3"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6098" y="2603004"/>
            <a:ext cx="3068464" cy="2115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Rectangle 4"/>
          <p:cNvSpPr>
            <a:spLocks/>
          </p:cNvSpPr>
          <p:nvPr/>
        </p:nvSpPr>
        <p:spPr bwMode="auto">
          <a:xfrm>
            <a:off x="4698145" y="3370023"/>
            <a:ext cx="2680267" cy="634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691" tIns="35691" rIns="35691" bIns="35691" anchor="ctr">
            <a:spAutoFit/>
          </a:bodyPr>
          <a:lstStyle/>
          <a:p>
            <a:pPr defTabSz="410478" fontAlgn="base" hangingPunct="0">
              <a:spcBef>
                <a:spcPct val="0"/>
              </a:spcBef>
              <a:spcAft>
                <a:spcPct val="0"/>
              </a:spcAft>
            </a:pPr>
            <a:r>
              <a:rPr lang="de-DE" altLang="de-DE" b="1">
                <a:solidFill>
                  <a:srgbClr val="70BF41"/>
                </a:solidFill>
                <a:latin typeface="Helvetica" charset="0"/>
                <a:ea typeface="Helvetica" charset="0"/>
                <a:cs typeface="Helvetica" charset="0"/>
                <a:sym typeface="Helvetica" charset="0"/>
              </a:rPr>
              <a:t>if</a:t>
            </a:r>
            <a:r>
              <a:rPr lang="de-DE" altLang="de-DE">
                <a:solidFill>
                  <a:srgbClr val="70BF41"/>
                </a:solidFill>
                <a:sym typeface="Helvetica Light" charset="0"/>
              </a:rPr>
              <a:t> wallet.balance &gt; 100 </a:t>
            </a:r>
            <a:br>
              <a:rPr lang="de-DE" altLang="de-DE">
                <a:solidFill>
                  <a:srgbClr val="70BF41"/>
                </a:solidFill>
                <a:sym typeface="Helvetica Light" charset="0"/>
              </a:rPr>
            </a:br>
            <a:r>
              <a:rPr lang="de-DE" altLang="de-DE" b="1">
                <a:solidFill>
                  <a:srgbClr val="70BF41"/>
                </a:solidFill>
                <a:latin typeface="Helvetica" charset="0"/>
                <a:ea typeface="Helvetica" charset="0"/>
                <a:cs typeface="Helvetica" charset="0"/>
                <a:sym typeface="Helvetica" charset="0"/>
              </a:rPr>
              <a:t>then</a:t>
            </a:r>
            <a:r>
              <a:rPr lang="de-DE" altLang="de-DE">
                <a:solidFill>
                  <a:srgbClr val="70BF41"/>
                </a:solidFill>
                <a:sym typeface="Helvetica Light" charset="0"/>
              </a:rPr>
              <a:t> wallet.send(tom,10)</a:t>
            </a:r>
            <a:endParaRPr lang="de-DE" altLang="de-DE" smtClean="0">
              <a:solidFill>
                <a:srgbClr val="000000"/>
              </a:solidFill>
              <a:sym typeface="Helvetica Light" charset="0"/>
            </a:endParaRPr>
          </a:p>
        </p:txBody>
      </p:sp>
      <p:sp>
        <p:nvSpPr>
          <p:cNvPr id="14342" name="Rectangle 5"/>
          <p:cNvSpPr>
            <a:spLocks/>
          </p:cNvSpPr>
          <p:nvPr/>
        </p:nvSpPr>
        <p:spPr bwMode="auto">
          <a:xfrm>
            <a:off x="0" y="946560"/>
            <a:ext cx="91440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91" tIns="35691" rIns="35691" bIns="35691" anchor="ctr">
            <a:spAutoFit/>
          </a:bodyPr>
          <a:lstStyle/>
          <a:p>
            <a:pPr algn="ctr" defTabSz="410478"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OPEN-SOURCE TRUST</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
        <p:nvSpPr>
          <p:cNvPr id="14343" name="Rectangle 6"/>
          <p:cNvSpPr>
            <a:spLocks/>
          </p:cNvSpPr>
          <p:nvPr/>
        </p:nvSpPr>
        <p:spPr bwMode="auto">
          <a:xfrm>
            <a:off x="42416" y="5781974"/>
            <a:ext cx="9058052" cy="712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478" fontAlgn="base" hangingPunct="0">
              <a:spcBef>
                <a:spcPct val="0"/>
              </a:spcBef>
              <a:spcAft>
                <a:spcPct val="0"/>
              </a:spcAft>
            </a:pPr>
            <a:r>
              <a:rPr lang="de-DE" altLang="de-DE" sz="2200" dirty="0">
                <a:solidFill>
                  <a:srgbClr val="53585F"/>
                </a:solidFill>
                <a:latin typeface="Courier New" pitchFamily="49" charset="0"/>
                <a:cs typeface="Courier New" pitchFamily="49" charset="0"/>
                <a:sym typeface="Helvetica Light" charset="0"/>
              </a:rPr>
              <a:t>Software </a:t>
            </a:r>
            <a:r>
              <a:rPr lang="de-DE" altLang="de-DE" sz="2200" dirty="0" err="1">
                <a:solidFill>
                  <a:srgbClr val="53585F"/>
                </a:solidFill>
                <a:latin typeface="Courier New" pitchFamily="49" charset="0"/>
                <a:cs typeface="Courier New" pitchFamily="49" charset="0"/>
                <a:sym typeface="Helvetica Light" charset="0"/>
              </a:rPr>
              <a:t>does</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what</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it</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is</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coded</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to</a:t>
            </a:r>
            <a:r>
              <a:rPr lang="de-DE" altLang="de-DE" sz="2200" dirty="0">
                <a:solidFill>
                  <a:srgbClr val="53585F"/>
                </a:solidFill>
                <a:latin typeface="Courier New" pitchFamily="49" charset="0"/>
                <a:cs typeface="Courier New" pitchFamily="49" charset="0"/>
                <a:sym typeface="Helvetica Light" charset="0"/>
              </a:rPr>
              <a:t> do.</a:t>
            </a:r>
            <a:endParaRPr lang="de-DE" altLang="de-DE" dirty="0" smtClean="0">
              <a:solidFill>
                <a:srgbClr val="000000"/>
              </a:solidFill>
              <a:latin typeface="Courier New" pitchFamily="49" charset="0"/>
              <a:cs typeface="Courier New" pitchFamily="49" charset="0"/>
              <a:sym typeface="Helvetica Light" charset="0"/>
            </a:endParaRPr>
          </a:p>
        </p:txBody>
      </p:sp>
    </p:spTree>
    <p:extLst>
      <p:ext uri="{BB962C8B-B14F-4D97-AF65-F5344CB8AC3E}">
        <p14:creationId xmlns:p14="http://schemas.microsoft.com/office/powerpoint/2010/main" val="214343057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p:cNvSpPr>
          <p:nvPr/>
        </p:nvSpPr>
        <p:spPr bwMode="auto">
          <a:xfrm>
            <a:off x="0" y="946560"/>
            <a:ext cx="91440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91" tIns="35691" rIns="35691" bIns="35691" anchor="ctr">
            <a:spAutoFit/>
          </a:bodyPr>
          <a:lstStyle/>
          <a:p>
            <a:pPr algn="ctr" defTabSz="410478"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OPEN-SOURCE TRUST</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
        <p:nvSpPr>
          <p:cNvPr id="15363" name="Rectangle 2"/>
          <p:cNvSpPr>
            <a:spLocks/>
          </p:cNvSpPr>
          <p:nvPr/>
        </p:nvSpPr>
        <p:spPr bwMode="auto">
          <a:xfrm>
            <a:off x="42416" y="5781974"/>
            <a:ext cx="9058052" cy="712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478" fontAlgn="base" hangingPunct="0">
              <a:spcBef>
                <a:spcPct val="0"/>
              </a:spcBef>
              <a:spcAft>
                <a:spcPct val="0"/>
              </a:spcAft>
            </a:pPr>
            <a:r>
              <a:rPr lang="de-DE" altLang="de-DE" sz="2200" dirty="0">
                <a:solidFill>
                  <a:srgbClr val="53585F"/>
                </a:solidFill>
                <a:latin typeface="Courier New" pitchFamily="49" charset="0"/>
                <a:cs typeface="Courier New" pitchFamily="49" charset="0"/>
                <a:sym typeface="Helvetica Light" charset="0"/>
              </a:rPr>
              <a:t>Open Source </a:t>
            </a:r>
            <a:r>
              <a:rPr lang="de-DE" altLang="de-DE" sz="2200" dirty="0" err="1">
                <a:solidFill>
                  <a:srgbClr val="53585F"/>
                </a:solidFill>
                <a:latin typeface="Courier New" pitchFamily="49" charset="0"/>
                <a:cs typeface="Courier New" pitchFamily="49" charset="0"/>
                <a:sym typeface="Helvetica Light" charset="0"/>
              </a:rPr>
              <a:t>software</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can</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be</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seen</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and</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audited</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by</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anyone</a:t>
            </a:r>
            <a:r>
              <a:rPr lang="de-DE" altLang="de-DE" sz="2200" dirty="0">
                <a:solidFill>
                  <a:srgbClr val="53585F"/>
                </a:solidFill>
                <a:latin typeface="Courier New" pitchFamily="49" charset="0"/>
                <a:cs typeface="Courier New" pitchFamily="49" charset="0"/>
                <a:sym typeface="Helvetica Light" charset="0"/>
              </a:rPr>
              <a:t>.</a:t>
            </a:r>
            <a:endParaRPr lang="de-DE" altLang="de-DE" dirty="0" smtClean="0">
              <a:solidFill>
                <a:srgbClr val="000000"/>
              </a:solidFill>
              <a:latin typeface="Courier New" pitchFamily="49" charset="0"/>
              <a:cs typeface="Courier New" pitchFamily="49" charset="0"/>
              <a:sym typeface="Helvetica Light" charset="0"/>
            </a:endParaRPr>
          </a:p>
        </p:txBody>
      </p:sp>
      <p:pic>
        <p:nvPicPr>
          <p:cNvPr id="15365"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3492" y="1622971"/>
            <a:ext cx="4695900" cy="408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6" name="Group 5"/>
          <p:cNvGrpSpPr>
            <a:grpSpLocks/>
          </p:cNvGrpSpPr>
          <p:nvPr/>
        </p:nvGrpSpPr>
        <p:grpSpPr bwMode="auto">
          <a:xfrm>
            <a:off x="3356447" y="2879824"/>
            <a:ext cx="2344043" cy="1615158"/>
            <a:chOff x="3059582" y="645679"/>
            <a:chExt cx="3334617" cy="2298152"/>
          </a:xfrm>
        </p:grpSpPr>
        <p:pic>
          <p:nvPicPr>
            <p:cNvPr id="15367" name="Picture 6"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582" y="645679"/>
              <a:ext cx="3334617" cy="2298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8" name="Rectangle 7"/>
            <p:cNvSpPr>
              <a:spLocks/>
            </p:cNvSpPr>
            <p:nvPr/>
          </p:nvSpPr>
          <p:spPr bwMode="auto">
            <a:xfrm>
              <a:off x="3211951" y="1466788"/>
              <a:ext cx="3029878" cy="655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defTabSz="410478" fontAlgn="base" hangingPunct="0">
                <a:spcBef>
                  <a:spcPct val="0"/>
                </a:spcBef>
                <a:spcAft>
                  <a:spcPct val="0"/>
                </a:spcAft>
              </a:pPr>
              <a:r>
                <a:rPr lang="de-DE" altLang="de-DE" b="1" smtClean="0">
                  <a:solidFill>
                    <a:srgbClr val="70BF41"/>
                  </a:solidFill>
                  <a:latin typeface="Helvetica" charset="0"/>
                  <a:ea typeface="Helvetica" charset="0"/>
                  <a:cs typeface="Helvetica" charset="0"/>
                  <a:sym typeface="Helvetica" charset="0"/>
                </a:rPr>
                <a:t>if</a:t>
              </a:r>
              <a:r>
                <a:rPr lang="de-DE" altLang="de-DE" smtClean="0">
                  <a:solidFill>
                    <a:srgbClr val="70BF41"/>
                  </a:solidFill>
                  <a:sym typeface="Helvetica Light" charset="0"/>
                </a:rPr>
                <a:t> wallet.balance &gt; 100 </a:t>
              </a:r>
              <a:br>
                <a:rPr lang="de-DE" altLang="de-DE" smtClean="0">
                  <a:solidFill>
                    <a:srgbClr val="70BF41"/>
                  </a:solidFill>
                  <a:sym typeface="Helvetica Light" charset="0"/>
                </a:rPr>
              </a:br>
              <a:r>
                <a:rPr lang="de-DE" altLang="de-DE" b="1" smtClean="0">
                  <a:solidFill>
                    <a:srgbClr val="70BF41"/>
                  </a:solidFill>
                  <a:latin typeface="Helvetica" charset="0"/>
                  <a:ea typeface="Helvetica" charset="0"/>
                  <a:cs typeface="Helvetica" charset="0"/>
                  <a:sym typeface="Helvetica" charset="0"/>
                </a:rPr>
                <a:t>then</a:t>
              </a:r>
              <a:r>
                <a:rPr lang="de-DE" altLang="de-DE" smtClean="0">
                  <a:solidFill>
                    <a:srgbClr val="70BF41"/>
                  </a:solidFill>
                  <a:sym typeface="Helvetica Light" charset="0"/>
                </a:rPr>
                <a:t> wallet.send(tom,10)</a:t>
              </a:r>
              <a:endParaRPr lang="de-DE" altLang="de-DE" smtClean="0">
                <a:solidFill>
                  <a:srgbClr val="000000"/>
                </a:solidFill>
                <a:sym typeface="Helvetica Light" charset="0"/>
              </a:endParaRPr>
            </a:p>
          </p:txBody>
        </p:sp>
      </p:grpSp>
    </p:spTree>
    <p:extLst>
      <p:ext uri="{BB962C8B-B14F-4D97-AF65-F5344CB8AC3E}">
        <p14:creationId xmlns:p14="http://schemas.microsoft.com/office/powerpoint/2010/main" val="47608076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p:cNvSpPr>
          <p:nvPr/>
        </p:nvSpPr>
        <p:spPr bwMode="auto">
          <a:xfrm>
            <a:off x="625078" y="3536169"/>
            <a:ext cx="3776142"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91" tIns="35691" rIns="35691" bIns="35691" anchor="ctr">
            <a:spAutoFit/>
          </a:bodyPr>
          <a:lstStyle/>
          <a:p>
            <a:pPr defTabSz="410478"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DECENTRALIZED</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
        <p:nvSpPr>
          <p:cNvPr id="16388" name="Rectangle 3"/>
          <p:cNvSpPr>
            <a:spLocks/>
          </p:cNvSpPr>
          <p:nvPr/>
        </p:nvSpPr>
        <p:spPr bwMode="auto">
          <a:xfrm>
            <a:off x="5018497" y="3536169"/>
            <a:ext cx="3411141"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91" tIns="35691" rIns="35691" bIns="35691" anchor="ctr">
            <a:spAutoFit/>
          </a:bodyPr>
          <a:lstStyle/>
          <a:p>
            <a:pPr algn="r" defTabSz="410478"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CENTRALIZED</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
        <p:nvSpPr>
          <p:cNvPr id="16389" name="Rectangle 4"/>
          <p:cNvSpPr>
            <a:spLocks/>
          </p:cNvSpPr>
          <p:nvPr/>
        </p:nvSpPr>
        <p:spPr bwMode="auto">
          <a:xfrm>
            <a:off x="40355" y="4154537"/>
            <a:ext cx="4247959" cy="152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defTabSz="410478" fontAlgn="base" hangingPunct="0">
              <a:lnSpc>
                <a:spcPct val="150000"/>
              </a:lnSpc>
              <a:spcBef>
                <a:spcPct val="0"/>
              </a:spcBef>
              <a:spcAft>
                <a:spcPct val="0"/>
              </a:spcAft>
            </a:pPr>
            <a:r>
              <a:rPr lang="de-DE" altLang="de-DE" sz="2200" dirty="0">
                <a:solidFill>
                  <a:srgbClr val="53585F"/>
                </a:solidFill>
                <a:latin typeface="Courier New" pitchFamily="49" charset="0"/>
                <a:cs typeface="Courier New" pitchFamily="49" charset="0"/>
                <a:sym typeface="Helvetica Light" charset="0"/>
              </a:rPr>
              <a:t>Distribution </a:t>
            </a:r>
            <a:r>
              <a:rPr lang="de-DE" altLang="de-DE" sz="2200" dirty="0" err="1">
                <a:solidFill>
                  <a:srgbClr val="53585F"/>
                </a:solidFill>
                <a:latin typeface="Courier New" pitchFamily="49" charset="0"/>
                <a:cs typeface="Courier New" pitchFamily="49" charset="0"/>
                <a:sym typeface="Helvetica Light" charset="0"/>
              </a:rPr>
              <a:t>of</a:t>
            </a:r>
            <a:r>
              <a:rPr lang="de-DE" altLang="de-DE" sz="2200" dirty="0">
                <a:solidFill>
                  <a:srgbClr val="53585F"/>
                </a:solidFill>
                <a:latin typeface="Courier New" pitchFamily="49" charset="0"/>
                <a:cs typeface="Courier New" pitchFamily="49" charset="0"/>
                <a:sym typeface="Helvetica Light" charset="0"/>
              </a:rPr>
              <a:t> Power</a:t>
            </a:r>
          </a:p>
          <a:p>
            <a:pPr algn="ctr" defTabSz="410478" fontAlgn="base" hangingPunct="0">
              <a:lnSpc>
                <a:spcPct val="150000"/>
              </a:lnSpc>
              <a:spcBef>
                <a:spcPct val="0"/>
              </a:spcBef>
              <a:spcAft>
                <a:spcPct val="0"/>
              </a:spcAft>
            </a:pPr>
            <a:r>
              <a:rPr lang="de-DE" altLang="de-DE" sz="2200" dirty="0">
                <a:solidFill>
                  <a:srgbClr val="53585F"/>
                </a:solidFill>
                <a:latin typeface="Courier New" pitchFamily="49" charset="0"/>
                <a:cs typeface="Courier New" pitchFamily="49" charset="0"/>
                <a:sym typeface="Helvetica Light" charset="0"/>
              </a:rPr>
              <a:t>Fault-tolerant/</a:t>
            </a:r>
            <a:r>
              <a:rPr lang="de-DE" altLang="de-DE" sz="2200" dirty="0" err="1">
                <a:solidFill>
                  <a:srgbClr val="53585F"/>
                </a:solidFill>
                <a:latin typeface="Courier New" pitchFamily="49" charset="0"/>
                <a:cs typeface="Courier New" pitchFamily="49" charset="0"/>
                <a:sym typeface="Helvetica Light" charset="0"/>
              </a:rPr>
              <a:t>Resilient</a:t>
            </a:r>
            <a:r>
              <a:rPr lang="de-DE" altLang="de-DE" sz="2200" dirty="0">
                <a:solidFill>
                  <a:srgbClr val="53585F"/>
                </a:solidFill>
                <a:latin typeface="Courier New" pitchFamily="49" charset="0"/>
                <a:cs typeface="Courier New" pitchFamily="49" charset="0"/>
                <a:sym typeface="Helvetica Light" charset="0"/>
              </a:rPr>
              <a:t> </a:t>
            </a:r>
          </a:p>
          <a:p>
            <a:pPr algn="ctr" defTabSz="410478" fontAlgn="base" hangingPunct="0">
              <a:lnSpc>
                <a:spcPct val="150000"/>
              </a:lnSpc>
              <a:spcBef>
                <a:spcPct val="0"/>
              </a:spcBef>
              <a:spcAft>
                <a:spcPct val="0"/>
              </a:spcAft>
            </a:pPr>
            <a:r>
              <a:rPr lang="de-DE" altLang="de-DE" sz="2200" dirty="0" err="1">
                <a:solidFill>
                  <a:srgbClr val="53585F"/>
                </a:solidFill>
                <a:latin typeface="Courier New" pitchFamily="49" charset="0"/>
                <a:cs typeface="Courier New" pitchFamily="49" charset="0"/>
                <a:sym typeface="Helvetica Light" charset="0"/>
              </a:rPr>
              <a:t>Slower</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decision</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making</a:t>
            </a:r>
            <a:endParaRPr lang="de-DE" altLang="de-DE" sz="2200" dirty="0">
              <a:solidFill>
                <a:srgbClr val="53585F"/>
              </a:solidFill>
              <a:latin typeface="Courier New" pitchFamily="49" charset="0"/>
              <a:cs typeface="Courier New" pitchFamily="49" charset="0"/>
              <a:sym typeface="Helvetica Light" charset="0"/>
            </a:endParaRPr>
          </a:p>
        </p:txBody>
      </p:sp>
      <p:sp>
        <p:nvSpPr>
          <p:cNvPr id="16390" name="Rectangle 5"/>
          <p:cNvSpPr>
            <a:spLocks/>
          </p:cNvSpPr>
          <p:nvPr/>
        </p:nvSpPr>
        <p:spPr bwMode="auto">
          <a:xfrm>
            <a:off x="5101948" y="4127750"/>
            <a:ext cx="4078039" cy="2539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defTabSz="410478" fontAlgn="base" hangingPunct="0">
              <a:lnSpc>
                <a:spcPct val="150000"/>
              </a:lnSpc>
              <a:spcBef>
                <a:spcPct val="0"/>
              </a:spcBef>
              <a:spcAft>
                <a:spcPct val="0"/>
              </a:spcAft>
            </a:pPr>
            <a:r>
              <a:rPr lang="de-DE" altLang="de-DE" sz="2200" dirty="0" err="1">
                <a:solidFill>
                  <a:srgbClr val="53585F"/>
                </a:solidFill>
                <a:latin typeface="Courier New" pitchFamily="49" charset="0"/>
                <a:cs typeface="Courier New" pitchFamily="49" charset="0"/>
                <a:sym typeface="Helvetica Light" charset="0"/>
              </a:rPr>
              <a:t>Faster</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decision</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making</a:t>
            </a:r>
            <a:endParaRPr lang="de-DE" altLang="de-DE" sz="2200" dirty="0">
              <a:solidFill>
                <a:srgbClr val="53585F"/>
              </a:solidFill>
              <a:latin typeface="Courier New" pitchFamily="49" charset="0"/>
              <a:cs typeface="Courier New" pitchFamily="49" charset="0"/>
              <a:sym typeface="Helvetica Light" charset="0"/>
            </a:endParaRPr>
          </a:p>
          <a:p>
            <a:pPr algn="ctr" defTabSz="410478" fontAlgn="base" hangingPunct="0">
              <a:lnSpc>
                <a:spcPct val="150000"/>
              </a:lnSpc>
              <a:spcBef>
                <a:spcPct val="0"/>
              </a:spcBef>
              <a:spcAft>
                <a:spcPct val="0"/>
              </a:spcAft>
            </a:pPr>
            <a:r>
              <a:rPr lang="de-DE" altLang="de-DE" sz="2200" dirty="0" err="1">
                <a:solidFill>
                  <a:srgbClr val="53585F"/>
                </a:solidFill>
                <a:latin typeface="Courier New" pitchFamily="49" charset="0"/>
                <a:cs typeface="Courier New" pitchFamily="49" charset="0"/>
                <a:sym typeface="Helvetica Light" charset="0"/>
              </a:rPr>
              <a:t>Reduced</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Redundancy</a:t>
            </a:r>
            <a:endParaRPr lang="de-DE" altLang="de-DE" sz="2200" dirty="0">
              <a:solidFill>
                <a:srgbClr val="53585F"/>
              </a:solidFill>
              <a:latin typeface="Courier New" pitchFamily="49" charset="0"/>
              <a:cs typeface="Courier New" pitchFamily="49" charset="0"/>
              <a:sym typeface="Helvetica Light" charset="0"/>
            </a:endParaRPr>
          </a:p>
          <a:p>
            <a:pPr algn="ctr" defTabSz="410478" fontAlgn="base" hangingPunct="0">
              <a:lnSpc>
                <a:spcPct val="150000"/>
              </a:lnSpc>
              <a:spcBef>
                <a:spcPct val="0"/>
              </a:spcBef>
              <a:spcAft>
                <a:spcPct val="0"/>
              </a:spcAft>
            </a:pPr>
            <a:r>
              <a:rPr lang="de-DE" altLang="de-DE" sz="2200" dirty="0" err="1">
                <a:solidFill>
                  <a:srgbClr val="53585F"/>
                </a:solidFill>
                <a:latin typeface="Courier New" pitchFamily="49" charset="0"/>
                <a:cs typeface="Courier New" pitchFamily="49" charset="0"/>
                <a:sym typeface="Helvetica Light" charset="0"/>
              </a:rPr>
              <a:t>Centralization</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of</a:t>
            </a:r>
            <a:r>
              <a:rPr lang="de-DE" altLang="de-DE" sz="2200" dirty="0">
                <a:solidFill>
                  <a:srgbClr val="53585F"/>
                </a:solidFill>
                <a:latin typeface="Courier New" pitchFamily="49" charset="0"/>
                <a:cs typeface="Courier New" pitchFamily="49" charset="0"/>
                <a:sym typeface="Helvetica Light" charset="0"/>
              </a:rPr>
              <a:t> Power</a:t>
            </a:r>
          </a:p>
          <a:p>
            <a:pPr algn="ctr" defTabSz="410478" fontAlgn="base" hangingPunct="0">
              <a:lnSpc>
                <a:spcPct val="150000"/>
              </a:lnSpc>
              <a:spcBef>
                <a:spcPct val="0"/>
              </a:spcBef>
              <a:spcAft>
                <a:spcPct val="0"/>
              </a:spcAft>
            </a:pPr>
            <a:r>
              <a:rPr lang="de-DE" altLang="de-DE" sz="2200" dirty="0">
                <a:solidFill>
                  <a:srgbClr val="53585F"/>
                </a:solidFill>
                <a:latin typeface="Courier New" pitchFamily="49" charset="0"/>
                <a:cs typeface="Courier New" pitchFamily="49" charset="0"/>
                <a:sym typeface="Helvetica Light" charset="0"/>
              </a:rPr>
              <a:t>Central </a:t>
            </a:r>
            <a:r>
              <a:rPr lang="de-DE" altLang="de-DE" sz="2200" dirty="0" err="1">
                <a:solidFill>
                  <a:srgbClr val="53585F"/>
                </a:solidFill>
                <a:latin typeface="Courier New" pitchFamily="49" charset="0"/>
                <a:cs typeface="Courier New" pitchFamily="49" charset="0"/>
                <a:sym typeface="Helvetica Light" charset="0"/>
              </a:rPr>
              <a:t>point</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of</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failure</a:t>
            </a:r>
            <a:endParaRPr lang="de-DE" altLang="de-DE" sz="2200" dirty="0">
              <a:solidFill>
                <a:srgbClr val="53585F"/>
              </a:solidFill>
              <a:latin typeface="Courier New" pitchFamily="49" charset="0"/>
              <a:cs typeface="Courier New" pitchFamily="49" charset="0"/>
              <a:sym typeface="Helvetica Light" charset="0"/>
            </a:endParaRPr>
          </a:p>
          <a:p>
            <a:pPr algn="ctr" defTabSz="410478" fontAlgn="base" hangingPunct="0">
              <a:lnSpc>
                <a:spcPct val="150000"/>
              </a:lnSpc>
              <a:spcBef>
                <a:spcPct val="0"/>
              </a:spcBef>
              <a:spcAft>
                <a:spcPct val="0"/>
              </a:spcAft>
            </a:pPr>
            <a:endParaRPr lang="de-DE" altLang="de-DE" sz="2200" dirty="0">
              <a:solidFill>
                <a:srgbClr val="53585F"/>
              </a:solidFill>
              <a:latin typeface="Courier New" pitchFamily="49" charset="0"/>
              <a:cs typeface="Courier New" pitchFamily="49" charset="0"/>
              <a:sym typeface="Helvetica Light" charset="0"/>
            </a:endParaRPr>
          </a:p>
        </p:txBody>
      </p:sp>
      <p:pic>
        <p:nvPicPr>
          <p:cNvPr id="16391" name="Picture 6"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735" y="1304851"/>
            <a:ext cx="2567285" cy="1491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2" name="Picture 7"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4663" y="901898"/>
            <a:ext cx="2104057" cy="2104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529726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ph type="title"/>
          </p:nvPr>
        </p:nvSpPr>
        <p:spPr>
          <a:xfrm>
            <a:off x="42416" y="4541863"/>
            <a:ext cx="9058052" cy="2198936"/>
          </a:xfrm>
        </p:spPr>
        <p:txBody>
          <a:bodyPr/>
          <a:lstStyle/>
          <a:p>
            <a:pPr eaLnBrk="1">
              <a:lnSpc>
                <a:spcPct val="120000"/>
              </a:lnSpc>
            </a:pPr>
            <a:r>
              <a:rPr lang="de-DE" altLang="de-DE" sz="4200" b="1" dirty="0" err="1">
                <a:latin typeface="Courier New" pitchFamily="49" charset="0"/>
                <a:cs typeface="Courier New" pitchFamily="49" charset="0"/>
              </a:rPr>
              <a:t>What</a:t>
            </a:r>
            <a:r>
              <a:rPr lang="de-DE" altLang="de-DE" sz="4200" b="1" dirty="0">
                <a:latin typeface="Courier New" pitchFamily="49" charset="0"/>
                <a:cs typeface="Courier New" pitchFamily="49" charset="0"/>
              </a:rPr>
              <a:t> </a:t>
            </a:r>
            <a:r>
              <a:rPr lang="de-DE" altLang="de-DE" sz="4200" b="1" dirty="0" err="1">
                <a:latin typeface="Courier New" pitchFamily="49" charset="0"/>
                <a:cs typeface="Courier New" pitchFamily="49" charset="0"/>
              </a:rPr>
              <a:t>is</a:t>
            </a:r>
            <a:r>
              <a:rPr lang="de-DE" altLang="de-DE" sz="4200" b="1" dirty="0">
                <a:latin typeface="Courier New" pitchFamily="49" charset="0"/>
                <a:cs typeface="Courier New" pitchFamily="49" charset="0"/>
              </a:rPr>
              <a:t> a </a:t>
            </a:r>
            <a:r>
              <a:rPr lang="de-DE" altLang="de-DE" sz="4200" b="1" dirty="0" err="1">
                <a:latin typeface="Courier New" pitchFamily="49" charset="0"/>
                <a:cs typeface="Courier New" pitchFamily="49" charset="0"/>
              </a:rPr>
              <a:t>Blockchain</a:t>
            </a:r>
            <a:r>
              <a:rPr lang="de-DE" altLang="de-DE" sz="4200" b="1" dirty="0">
                <a:latin typeface="Courier New" pitchFamily="49" charset="0"/>
                <a:cs typeface="Courier New" pitchFamily="49" charset="0"/>
              </a:rPr>
              <a:t>?</a:t>
            </a:r>
            <a:br>
              <a:rPr lang="de-DE" altLang="de-DE" sz="4200" b="1" dirty="0">
                <a:latin typeface="Courier New" pitchFamily="49" charset="0"/>
                <a:cs typeface="Courier New" pitchFamily="49" charset="0"/>
              </a:rPr>
            </a:br>
            <a:endParaRPr lang="de-DE" altLang="de-DE" sz="1300" b="1" dirty="0">
              <a:latin typeface="Courier New" pitchFamily="49" charset="0"/>
              <a:cs typeface="Courier New" pitchFamily="49" charset="0"/>
            </a:endParaRPr>
          </a:p>
        </p:txBody>
      </p:sp>
      <p:pic>
        <p:nvPicPr>
          <p:cNvPr id="17411" name="Picture 2" descr="ETHEREUM _LOGO AND TYPEFACE_LAN.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314" y="1071564"/>
            <a:ext cx="6285384" cy="1377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1198002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ph type="title"/>
          </p:nvPr>
        </p:nvSpPr>
        <p:spPr>
          <a:xfrm>
            <a:off x="42416" y="5603389"/>
            <a:ext cx="9058052" cy="967755"/>
          </a:xfrm>
        </p:spPr>
        <p:txBody>
          <a:bodyPr/>
          <a:lstStyle/>
          <a:p>
            <a:pPr eaLnBrk="1"/>
            <a:r>
              <a:rPr lang="de-DE" altLang="de-DE" sz="2500" dirty="0">
                <a:solidFill>
                  <a:srgbClr val="53585F"/>
                </a:solidFill>
                <a:latin typeface="Courier New" pitchFamily="49" charset="0"/>
                <a:cs typeface="Courier New" pitchFamily="49" charset="0"/>
              </a:rPr>
              <a:t>In </a:t>
            </a:r>
            <a:r>
              <a:rPr lang="de-DE" altLang="de-DE" sz="2500" dirty="0" err="1">
                <a:solidFill>
                  <a:srgbClr val="53585F"/>
                </a:solidFill>
                <a:latin typeface="Courier New" pitchFamily="49" charset="0"/>
                <a:cs typeface="Courier New" pitchFamily="49" charset="0"/>
              </a:rPr>
              <a:t>cryptocurrency</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systems</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each</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account</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has</a:t>
            </a:r>
            <a:r>
              <a:rPr lang="de-DE" altLang="de-DE" sz="2500" dirty="0">
                <a:solidFill>
                  <a:srgbClr val="53585F"/>
                </a:solidFill>
                <a:latin typeface="Courier New" pitchFamily="49" charset="0"/>
                <a:cs typeface="Courier New" pitchFamily="49" charset="0"/>
              </a:rPr>
              <a:t> a </a:t>
            </a:r>
            <a:r>
              <a:rPr lang="de-DE" altLang="de-DE" sz="2500" dirty="0" err="1">
                <a:solidFill>
                  <a:srgbClr val="53585F"/>
                </a:solidFill>
                <a:latin typeface="Courier New" pitchFamily="49" charset="0"/>
                <a:cs typeface="Courier New" pitchFamily="49" charset="0"/>
              </a:rPr>
              <a:t>balance</a:t>
            </a:r>
            <a:r>
              <a:rPr lang="de-DE" altLang="de-DE" sz="2500" dirty="0">
                <a:solidFill>
                  <a:srgbClr val="53585F"/>
                </a:solidFill>
                <a:latin typeface="Courier New" pitchFamily="49" charset="0"/>
                <a:cs typeface="Courier New" pitchFamily="49" charset="0"/>
              </a:rPr>
              <a:t>, but </a:t>
            </a:r>
            <a:r>
              <a:rPr lang="de-DE" altLang="de-DE" sz="2500" dirty="0" err="1">
                <a:solidFill>
                  <a:srgbClr val="53585F"/>
                </a:solidFill>
                <a:latin typeface="Courier New" pitchFamily="49" charset="0"/>
                <a:cs typeface="Courier New" pitchFamily="49" charset="0"/>
              </a:rPr>
              <a:t>there</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is</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no</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physical</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token</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to</a:t>
            </a:r>
            <a:r>
              <a:rPr lang="de-DE" altLang="de-DE" sz="2500" dirty="0">
                <a:solidFill>
                  <a:srgbClr val="53585F"/>
                </a:solidFill>
                <a:latin typeface="Courier New" pitchFamily="49" charset="0"/>
                <a:cs typeface="Courier New" pitchFamily="49" charset="0"/>
              </a:rPr>
              <a:t> hold.</a:t>
            </a:r>
            <a:endParaRPr lang="de-DE" altLang="de-DE" sz="1300" dirty="0">
              <a:latin typeface="Courier New" pitchFamily="49" charset="0"/>
              <a:cs typeface="Courier New" pitchFamily="49" charset="0"/>
            </a:endParaRPr>
          </a:p>
        </p:txBody>
      </p:sp>
      <p:pic>
        <p:nvPicPr>
          <p:cNvPr id="18436"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1611" y="3021594"/>
            <a:ext cx="534665" cy="260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790" y="2010296"/>
            <a:ext cx="977801" cy="438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8"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498" y="622846"/>
            <a:ext cx="823764" cy="261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9" name="Picture 6"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4906" y="5258471"/>
            <a:ext cx="245566" cy="246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0" name="Picture 7"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31307" y="4228208"/>
            <a:ext cx="246682" cy="246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1" name="Picture 8"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3355" y="955487"/>
            <a:ext cx="4934768" cy="4204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6339884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ph type="title"/>
          </p:nvPr>
        </p:nvSpPr>
        <p:spPr>
          <a:xfrm>
            <a:off x="42416" y="5603389"/>
            <a:ext cx="9058052" cy="967755"/>
          </a:xfrm>
        </p:spPr>
        <p:txBody>
          <a:bodyPr/>
          <a:lstStyle/>
          <a:p>
            <a:pPr eaLnBrk="1"/>
            <a:r>
              <a:rPr lang="de-DE" altLang="de-DE" sz="2500" dirty="0" err="1">
                <a:solidFill>
                  <a:srgbClr val="53585F"/>
                </a:solidFill>
                <a:latin typeface="Courier New" pitchFamily="49" charset="0"/>
                <a:cs typeface="Courier New" pitchFamily="49" charset="0"/>
              </a:rPr>
              <a:t>Blockchains</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serve</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as</a:t>
            </a:r>
            <a:r>
              <a:rPr lang="de-DE" altLang="de-DE" sz="2500" dirty="0">
                <a:solidFill>
                  <a:srgbClr val="53585F"/>
                </a:solidFill>
                <a:latin typeface="Courier New" pitchFamily="49" charset="0"/>
                <a:cs typeface="Courier New" pitchFamily="49" charset="0"/>
              </a:rPr>
              <a:t> a </a:t>
            </a:r>
            <a:r>
              <a:rPr lang="de-DE" altLang="de-DE" sz="2500" dirty="0" err="1">
                <a:solidFill>
                  <a:srgbClr val="53585F"/>
                </a:solidFill>
                <a:latin typeface="Courier New" pitchFamily="49" charset="0"/>
                <a:cs typeface="Courier New" pitchFamily="49" charset="0"/>
              </a:rPr>
              <a:t>foundation</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for</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decentralized</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agreement</a:t>
            </a:r>
            <a:r>
              <a:rPr lang="de-DE" altLang="de-DE" sz="2500" dirty="0">
                <a:solidFill>
                  <a:srgbClr val="53585F"/>
                </a:solidFill>
                <a:latin typeface="Courier New" pitchFamily="49" charset="0"/>
                <a:cs typeface="Courier New" pitchFamily="49" charset="0"/>
              </a:rPr>
              <a:t> on </a:t>
            </a:r>
            <a:r>
              <a:rPr lang="de-DE" altLang="de-DE" sz="2500" dirty="0" err="1">
                <a:solidFill>
                  <a:srgbClr val="53585F"/>
                </a:solidFill>
                <a:latin typeface="Courier New" pitchFamily="49" charset="0"/>
                <a:cs typeface="Courier New" pitchFamily="49" charset="0"/>
              </a:rPr>
              <a:t>what</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those</a:t>
            </a:r>
            <a:r>
              <a:rPr lang="de-DE" altLang="de-DE" sz="2500" dirty="0">
                <a:solidFill>
                  <a:srgbClr val="53585F"/>
                </a:solidFill>
                <a:latin typeface="Courier New" pitchFamily="49" charset="0"/>
                <a:cs typeface="Courier New" pitchFamily="49" charset="0"/>
              </a:rPr>
              <a:t> </a:t>
            </a:r>
            <a:br>
              <a:rPr lang="de-DE" altLang="de-DE" sz="2500" dirty="0">
                <a:solidFill>
                  <a:srgbClr val="53585F"/>
                </a:solidFill>
                <a:latin typeface="Courier New" pitchFamily="49" charset="0"/>
                <a:cs typeface="Courier New" pitchFamily="49" charset="0"/>
              </a:rPr>
            </a:br>
            <a:r>
              <a:rPr lang="de-DE" altLang="de-DE" sz="2500" dirty="0" err="1">
                <a:solidFill>
                  <a:srgbClr val="53585F"/>
                </a:solidFill>
                <a:latin typeface="Courier New" pitchFamily="49" charset="0"/>
                <a:cs typeface="Courier New" pitchFamily="49" charset="0"/>
              </a:rPr>
              <a:t>balances</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are</a:t>
            </a:r>
            <a:r>
              <a:rPr lang="de-DE" altLang="de-DE" sz="2500" dirty="0">
                <a:solidFill>
                  <a:srgbClr val="53585F"/>
                </a:solidFill>
                <a:latin typeface="Courier New" pitchFamily="49" charset="0"/>
                <a:cs typeface="Courier New" pitchFamily="49" charset="0"/>
              </a:rPr>
              <a:t>. </a:t>
            </a:r>
            <a:endParaRPr lang="de-DE" altLang="de-DE" sz="1300" dirty="0">
              <a:latin typeface="Courier New" pitchFamily="49" charset="0"/>
              <a:cs typeface="Courier New" pitchFamily="49" charset="0"/>
            </a:endParaRPr>
          </a:p>
        </p:txBody>
      </p:sp>
      <p:pic>
        <p:nvPicPr>
          <p:cNvPr id="19460"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3355" y="955487"/>
            <a:ext cx="4934768" cy="4204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387" y="2088441"/>
            <a:ext cx="2251397" cy="2251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3065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721" y="-5933777"/>
            <a:ext cx="11380887" cy="11380887"/>
          </a:xfrm>
          <a:prstGeom prst="rect">
            <a:avLst/>
          </a:prstGeom>
          <a:noFill/>
          <a:ln>
            <a:noFill/>
          </a:ln>
          <a:effectLst/>
          <a:extLst>
            <a:ext uri="{909E8E84-426E-40DD-AFC4-6F175D3DCCD1}">
              <a14:hiddenFill xmlns:a14="http://schemas.microsoft.com/office/drawing/2010/main">
                <a:solidFill>
                  <a:srgbClr val="FFFFFF">
                    <a:alpha val="36470"/>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Rectangle 3"/>
          <p:cNvSpPr>
            <a:spLocks noChangeArrowheads="1"/>
          </p:cNvSpPr>
          <p:nvPr>
            <p:ph type="title"/>
          </p:nvPr>
        </p:nvSpPr>
        <p:spPr>
          <a:xfrm>
            <a:off x="42416" y="5692686"/>
            <a:ext cx="9058052" cy="967755"/>
          </a:xfrm>
        </p:spPr>
        <p:txBody>
          <a:bodyPr/>
          <a:lstStyle/>
          <a:p>
            <a:pPr eaLnBrk="1"/>
            <a:r>
              <a:rPr lang="de-DE" altLang="de-DE" sz="2500" dirty="0" err="1">
                <a:solidFill>
                  <a:srgbClr val="53585F"/>
                </a:solidFill>
                <a:latin typeface="Courier New" pitchFamily="49" charset="0"/>
                <a:cs typeface="Courier New" pitchFamily="49" charset="0"/>
              </a:rPr>
              <a:t>It</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is</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the</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shared</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collective</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history</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of</a:t>
            </a:r>
            <a:r>
              <a:rPr lang="de-DE" altLang="de-DE" sz="2500" dirty="0">
                <a:solidFill>
                  <a:srgbClr val="53585F"/>
                </a:solidFill>
                <a:latin typeface="Courier New" pitchFamily="49" charset="0"/>
                <a:cs typeface="Courier New" pitchFamily="49" charset="0"/>
              </a:rPr>
              <a:t> </a:t>
            </a:r>
            <a:br>
              <a:rPr lang="de-DE" altLang="de-DE" sz="2500" dirty="0">
                <a:solidFill>
                  <a:srgbClr val="53585F"/>
                </a:solidFill>
                <a:latin typeface="Courier New" pitchFamily="49" charset="0"/>
                <a:cs typeface="Courier New" pitchFamily="49" charset="0"/>
              </a:rPr>
            </a:br>
            <a:r>
              <a:rPr lang="de-DE" altLang="de-DE" sz="2500" dirty="0" err="1">
                <a:solidFill>
                  <a:srgbClr val="53585F"/>
                </a:solidFill>
                <a:latin typeface="Courier New" pitchFamily="49" charset="0"/>
                <a:cs typeface="Courier New" pitchFamily="49" charset="0"/>
              </a:rPr>
              <a:t>transactions</a:t>
            </a:r>
            <a:r>
              <a:rPr lang="de-DE" altLang="de-DE" sz="2500" dirty="0">
                <a:solidFill>
                  <a:srgbClr val="53585F"/>
                </a:solidFill>
                <a:latin typeface="Courier New" pitchFamily="49" charset="0"/>
                <a:cs typeface="Courier New" pitchFamily="49" charset="0"/>
              </a:rPr>
              <a:t> on </a:t>
            </a:r>
            <a:r>
              <a:rPr lang="de-DE" altLang="de-DE" sz="2500" dirty="0" err="1">
                <a:solidFill>
                  <a:srgbClr val="53585F"/>
                </a:solidFill>
                <a:latin typeface="Courier New" pitchFamily="49" charset="0"/>
                <a:cs typeface="Courier New" pitchFamily="49" charset="0"/>
              </a:rPr>
              <a:t>the</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network</a:t>
            </a:r>
            <a:r>
              <a:rPr lang="de-DE" altLang="de-DE" sz="2500" dirty="0">
                <a:solidFill>
                  <a:srgbClr val="53585F"/>
                </a:solidFill>
                <a:latin typeface="Courier New" pitchFamily="49" charset="0"/>
                <a:cs typeface="Courier New" pitchFamily="49" charset="0"/>
              </a:rPr>
              <a:t>.</a:t>
            </a:r>
            <a:endParaRPr lang="de-DE" altLang="de-DE" sz="1300" dirty="0">
              <a:latin typeface="Courier New" pitchFamily="49" charset="0"/>
              <a:cs typeface="Courier New" pitchFamily="49" charset="0"/>
            </a:endParaRPr>
          </a:p>
        </p:txBody>
      </p:sp>
      <p:pic>
        <p:nvPicPr>
          <p:cNvPr id="20485"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1093" y="954361"/>
            <a:ext cx="4347641" cy="3185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880189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137" y="1706688"/>
            <a:ext cx="1209973" cy="1211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Rectangle 3"/>
          <p:cNvSpPr>
            <a:spLocks noChangeArrowheads="1"/>
          </p:cNvSpPr>
          <p:nvPr>
            <p:ph type="title"/>
          </p:nvPr>
        </p:nvSpPr>
        <p:spPr>
          <a:xfrm>
            <a:off x="51346" y="5603389"/>
            <a:ext cx="9058052" cy="967755"/>
          </a:xfrm>
        </p:spPr>
        <p:txBody>
          <a:bodyPr/>
          <a:lstStyle/>
          <a:p>
            <a:pPr eaLnBrk="1"/>
            <a:r>
              <a:rPr lang="de-DE" altLang="de-DE" sz="2500" dirty="0">
                <a:solidFill>
                  <a:srgbClr val="53585F"/>
                </a:solidFill>
                <a:latin typeface="Courier New" pitchFamily="49" charset="0"/>
                <a:cs typeface="Courier New" pitchFamily="49" charset="0"/>
              </a:rPr>
              <a:t>A </a:t>
            </a:r>
            <a:r>
              <a:rPr lang="de-DE" altLang="de-DE" sz="2500" dirty="0" err="1">
                <a:solidFill>
                  <a:srgbClr val="53585F"/>
                </a:solidFill>
                <a:latin typeface="Courier New" pitchFamily="49" charset="0"/>
                <a:cs typeface="Courier New" pitchFamily="49" charset="0"/>
              </a:rPr>
              <a:t>copy</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of</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the</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blockchain</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is</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stored</a:t>
            </a:r>
            <a:r>
              <a:rPr lang="de-DE" altLang="de-DE" sz="2500" dirty="0">
                <a:solidFill>
                  <a:srgbClr val="53585F"/>
                </a:solidFill>
                <a:latin typeface="Courier New" pitchFamily="49" charset="0"/>
                <a:cs typeface="Courier New" pitchFamily="49" charset="0"/>
              </a:rPr>
              <a:t> on </a:t>
            </a:r>
            <a:r>
              <a:rPr lang="de-DE" altLang="de-DE" sz="2500" dirty="0" err="1">
                <a:solidFill>
                  <a:srgbClr val="53585F"/>
                </a:solidFill>
                <a:latin typeface="Courier New" pitchFamily="49" charset="0"/>
                <a:cs typeface="Courier New" pitchFamily="49" charset="0"/>
              </a:rPr>
              <a:t>each</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user’s</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computer</a:t>
            </a:r>
            <a:r>
              <a:rPr lang="de-DE" altLang="de-DE" sz="2500" dirty="0">
                <a:solidFill>
                  <a:srgbClr val="53585F"/>
                </a:solidFill>
                <a:latin typeface="Courier New" pitchFamily="49" charset="0"/>
                <a:cs typeface="Courier New" pitchFamily="49" charset="0"/>
              </a:rPr>
              <a:t>.</a:t>
            </a:r>
            <a:endParaRPr lang="de-DE" altLang="de-DE" sz="1300" dirty="0">
              <a:latin typeface="Courier New" pitchFamily="49" charset="0"/>
              <a:cs typeface="Courier New" pitchFamily="49" charset="0"/>
            </a:endParaRPr>
          </a:p>
        </p:txBody>
      </p:sp>
      <p:pic>
        <p:nvPicPr>
          <p:cNvPr id="21509"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3355" y="955487"/>
            <a:ext cx="4934768" cy="4204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0" name="Picture 5" descr="pasted-image.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628" y="3819675"/>
            <a:ext cx="1211089" cy="1211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1" name="Picture 6" descr="pasted-image.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517" y="2551658"/>
            <a:ext cx="1211089" cy="1211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2" name="Picture 7" descr="pasted-image.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5718" y="450949"/>
            <a:ext cx="1211089" cy="1211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3" name="Picture 8" descr="pasted-image.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7753" y="4165699"/>
            <a:ext cx="1211089" cy="1211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743889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1930" y="1689944"/>
            <a:ext cx="3218036" cy="321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3"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098" y="1986857"/>
            <a:ext cx="2613049" cy="262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Rectangle 4"/>
          <p:cNvSpPr>
            <a:spLocks noChangeArrowheads="1"/>
          </p:cNvSpPr>
          <p:nvPr>
            <p:ph type="title"/>
          </p:nvPr>
        </p:nvSpPr>
        <p:spPr>
          <a:xfrm>
            <a:off x="42416" y="5603389"/>
            <a:ext cx="9058052" cy="967755"/>
          </a:xfrm>
        </p:spPr>
        <p:txBody>
          <a:bodyPr/>
          <a:lstStyle/>
          <a:p>
            <a:pPr eaLnBrk="1"/>
            <a:r>
              <a:rPr lang="de-DE" altLang="de-DE" sz="2500" dirty="0">
                <a:solidFill>
                  <a:srgbClr val="53585F"/>
                </a:solidFill>
                <a:latin typeface="Courier New" pitchFamily="49" charset="0"/>
                <a:cs typeface="Courier New" pitchFamily="49" charset="0"/>
              </a:rPr>
              <a:t>The </a:t>
            </a:r>
            <a:r>
              <a:rPr lang="de-DE" altLang="de-DE" sz="2500" dirty="0" err="1">
                <a:solidFill>
                  <a:srgbClr val="53585F"/>
                </a:solidFill>
                <a:latin typeface="Courier New" pitchFamily="49" charset="0"/>
                <a:cs typeface="Courier New" pitchFamily="49" charset="0"/>
              </a:rPr>
              <a:t>blockchain</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and</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its</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transactions</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are</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fully</a:t>
            </a:r>
            <a:r>
              <a:rPr lang="de-DE" altLang="de-DE" sz="2500" dirty="0">
                <a:solidFill>
                  <a:srgbClr val="53585F"/>
                </a:solidFill>
                <a:latin typeface="Courier New" pitchFamily="49" charset="0"/>
                <a:cs typeface="Courier New" pitchFamily="49" charset="0"/>
              </a:rPr>
              <a:t> </a:t>
            </a:r>
            <a:br>
              <a:rPr lang="de-DE" altLang="de-DE" sz="2500" dirty="0">
                <a:solidFill>
                  <a:srgbClr val="53585F"/>
                </a:solidFill>
                <a:latin typeface="Courier New" pitchFamily="49" charset="0"/>
                <a:cs typeface="Courier New" pitchFamily="49" charset="0"/>
              </a:rPr>
            </a:br>
            <a:r>
              <a:rPr lang="de-DE" altLang="de-DE" sz="2500" dirty="0" err="1">
                <a:solidFill>
                  <a:srgbClr val="53585F"/>
                </a:solidFill>
                <a:latin typeface="Courier New" pitchFamily="49" charset="0"/>
                <a:cs typeface="Courier New" pitchFamily="49" charset="0"/>
              </a:rPr>
              <a:t>public</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and</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may</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be</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seen</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by</a:t>
            </a:r>
            <a:r>
              <a:rPr lang="de-DE" altLang="de-DE" sz="2500" dirty="0">
                <a:solidFill>
                  <a:srgbClr val="53585F"/>
                </a:solidFill>
                <a:latin typeface="Courier New" pitchFamily="49" charset="0"/>
                <a:cs typeface="Courier New" pitchFamily="49" charset="0"/>
              </a:rPr>
              <a:t> </a:t>
            </a:r>
            <a:r>
              <a:rPr lang="de-DE" altLang="de-DE" sz="2500" dirty="0" err="1">
                <a:solidFill>
                  <a:srgbClr val="53585F"/>
                </a:solidFill>
                <a:latin typeface="Courier New" pitchFamily="49" charset="0"/>
                <a:cs typeface="Courier New" pitchFamily="49" charset="0"/>
              </a:rPr>
              <a:t>anyone</a:t>
            </a:r>
            <a:r>
              <a:rPr lang="de-DE" altLang="de-DE" sz="2500" dirty="0">
                <a:solidFill>
                  <a:srgbClr val="53585F"/>
                </a:solidFill>
                <a:latin typeface="Courier New" pitchFamily="49" charset="0"/>
                <a:cs typeface="Courier New" pitchFamily="49" charset="0"/>
              </a:rPr>
              <a:t>. </a:t>
            </a:r>
            <a:endParaRPr lang="de-DE" altLang="de-DE" sz="1300" dirty="0">
              <a:latin typeface="Courier New" pitchFamily="49" charset="0"/>
              <a:cs typeface="Courier New" pitchFamily="49" charset="0"/>
            </a:endParaRPr>
          </a:p>
        </p:txBody>
      </p:sp>
    </p:spTree>
    <p:extLst>
      <p:ext uri="{BB962C8B-B14F-4D97-AF65-F5344CB8AC3E}">
        <p14:creationId xmlns:p14="http://schemas.microsoft.com/office/powerpoint/2010/main" val="149225967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721" y="-5933777"/>
            <a:ext cx="11380887" cy="11380887"/>
          </a:xfrm>
          <a:prstGeom prst="rect">
            <a:avLst/>
          </a:prstGeom>
          <a:noFill/>
          <a:ln>
            <a:noFill/>
          </a:ln>
          <a:effectLst/>
          <a:extLst>
            <a:ext uri="{909E8E84-426E-40DD-AFC4-6F175D3DCCD1}">
              <a14:hiddenFill xmlns:a14="http://schemas.microsoft.com/office/drawing/2010/main">
                <a:solidFill>
                  <a:srgbClr val="FFFFFF">
                    <a:alpha val="36470"/>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Rectangle 3"/>
          <p:cNvSpPr>
            <a:spLocks noChangeArrowheads="1"/>
          </p:cNvSpPr>
          <p:nvPr>
            <p:ph type="title"/>
          </p:nvPr>
        </p:nvSpPr>
        <p:spPr>
          <a:xfrm>
            <a:off x="42416" y="5603388"/>
            <a:ext cx="9058052" cy="967755"/>
          </a:xfrm>
        </p:spPr>
        <p:txBody>
          <a:bodyPr/>
          <a:lstStyle/>
          <a:p>
            <a:pPr eaLnBrk="1"/>
            <a:r>
              <a:rPr lang="de-DE" altLang="de-DE" sz="2500" dirty="0">
                <a:solidFill>
                  <a:srgbClr val="53585F"/>
                </a:solidFill>
                <a:latin typeface="Courier New" pitchFamily="49" charset="0"/>
                <a:cs typeface="Courier New" pitchFamily="49" charset="0"/>
              </a:rPr>
              <a:t>Block </a:t>
            </a:r>
            <a:r>
              <a:rPr lang="de-DE" altLang="de-DE" sz="2500" dirty="0" err="1">
                <a:solidFill>
                  <a:srgbClr val="53585F"/>
                </a:solidFill>
                <a:latin typeface="Courier New" pitchFamily="49" charset="0"/>
                <a:cs typeface="Courier New" pitchFamily="49" charset="0"/>
              </a:rPr>
              <a:t>Approval</a:t>
            </a:r>
            <a:endParaRPr lang="de-DE" altLang="de-DE" sz="1300" dirty="0">
              <a:latin typeface="Courier New" pitchFamily="49" charset="0"/>
              <a:cs typeface="Courier New" pitchFamily="49" charset="0"/>
            </a:endParaRPr>
          </a:p>
        </p:txBody>
      </p:sp>
      <p:pic>
        <p:nvPicPr>
          <p:cNvPr id="25605"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7546" y="362778"/>
            <a:ext cx="3407792" cy="3711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6"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464" y="3315147"/>
            <a:ext cx="719956" cy="7199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8615735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normAutofit fontScale="90000"/>
          </a:bodyPr>
          <a:lstStyle>
            <a:lvl1pPr defTabSz="356362">
              <a:defRPr sz="4392"/>
            </a:lvl1pPr>
          </a:lstStyle>
          <a:p>
            <a:pPr lvl="0">
              <a:defRPr sz="1800" cap="none">
                <a:solidFill>
                  <a:srgbClr val="000000"/>
                </a:solidFill>
              </a:defRPr>
            </a:pPr>
            <a:r>
              <a:rPr sz="3100" cap="all" dirty="0">
                <a:solidFill>
                  <a:srgbClr val="535353"/>
                </a:solidFill>
                <a:latin typeface="Courier New" pitchFamily="49" charset="0"/>
                <a:cs typeface="Courier New" pitchFamily="49" charset="0"/>
              </a:rPr>
              <a:t>To research, design and build </a:t>
            </a:r>
            <a:r>
              <a:rPr sz="3100" b="1" cap="all" dirty="0">
                <a:latin typeface="Courier New" pitchFamily="49" charset="0"/>
                <a:cs typeface="Courier New" pitchFamily="49" charset="0"/>
              </a:rPr>
              <a:t>software</a:t>
            </a:r>
            <a:r>
              <a:rPr sz="3100" cap="all" dirty="0">
                <a:solidFill>
                  <a:srgbClr val="535353"/>
                </a:solidFill>
                <a:latin typeface="Courier New" pitchFamily="49" charset="0"/>
                <a:cs typeface="Courier New" pitchFamily="49" charset="0"/>
              </a:rPr>
              <a:t> that, as best as </a:t>
            </a:r>
            <a:r>
              <a:rPr sz="3100" cap="all" dirty="0" smtClean="0">
                <a:solidFill>
                  <a:srgbClr val="535353"/>
                </a:solidFill>
                <a:latin typeface="Courier New" pitchFamily="49" charset="0"/>
                <a:cs typeface="Courier New" pitchFamily="49" charset="0"/>
              </a:rPr>
              <a:t>possible</a:t>
            </a:r>
            <a:r>
              <a:rPr sz="3100" cap="all" dirty="0">
                <a:solidFill>
                  <a:srgbClr val="535353"/>
                </a:solidFill>
                <a:latin typeface="Courier New" pitchFamily="49" charset="0"/>
                <a:cs typeface="Courier New" pitchFamily="49" charset="0"/>
              </a:rPr>
              <a:t>, facilitates, in a </a:t>
            </a:r>
            <a:r>
              <a:rPr sz="3100" b="1" cap="all" dirty="0">
                <a:latin typeface="Courier New" pitchFamily="49" charset="0"/>
                <a:cs typeface="Courier New" pitchFamily="49" charset="0"/>
              </a:rPr>
              <a:t>secure</a:t>
            </a:r>
            <a:r>
              <a:rPr sz="3100" cap="all" dirty="0">
                <a:solidFill>
                  <a:srgbClr val="535353"/>
                </a:solidFill>
                <a:latin typeface="Courier New" pitchFamily="49" charset="0"/>
                <a:cs typeface="Courier New" pitchFamily="49" charset="0"/>
              </a:rPr>
              <a:t>, </a:t>
            </a:r>
            <a:r>
              <a:rPr sz="3100" cap="all" dirty="0" err="1">
                <a:solidFill>
                  <a:srgbClr val="535353"/>
                </a:solidFill>
                <a:latin typeface="Courier New" pitchFamily="49" charset="0"/>
                <a:cs typeface="Courier New" pitchFamily="49" charset="0"/>
              </a:rPr>
              <a:t>decentralised</a:t>
            </a:r>
            <a:r>
              <a:rPr sz="3100" cap="all" dirty="0">
                <a:solidFill>
                  <a:srgbClr val="535353"/>
                </a:solidFill>
                <a:latin typeface="Courier New" pitchFamily="49" charset="0"/>
                <a:cs typeface="Courier New" pitchFamily="49" charset="0"/>
              </a:rPr>
              <a:t> and </a:t>
            </a:r>
            <a:r>
              <a:rPr sz="3100" b="1" cap="all" dirty="0">
                <a:latin typeface="Courier New" pitchFamily="49" charset="0"/>
                <a:cs typeface="Courier New" pitchFamily="49" charset="0"/>
              </a:rPr>
              <a:t>fair</a:t>
            </a:r>
            <a:r>
              <a:rPr sz="3100" cap="all" dirty="0">
                <a:solidFill>
                  <a:srgbClr val="535353"/>
                </a:solidFill>
                <a:latin typeface="Courier New" pitchFamily="49" charset="0"/>
                <a:cs typeface="Courier New" pitchFamily="49" charset="0"/>
              </a:rPr>
              <a:t> manner, the </a:t>
            </a:r>
            <a:r>
              <a:rPr sz="3100" b="1" cap="all" dirty="0">
                <a:latin typeface="Courier New" pitchFamily="49" charset="0"/>
                <a:cs typeface="Courier New" pitchFamily="49" charset="0"/>
              </a:rPr>
              <a:t>communication</a:t>
            </a:r>
            <a:r>
              <a:rPr sz="3100" cap="all" dirty="0">
                <a:solidFill>
                  <a:srgbClr val="535353"/>
                </a:solidFill>
                <a:latin typeface="Courier New" pitchFamily="49" charset="0"/>
                <a:cs typeface="Courier New" pitchFamily="49" charset="0"/>
              </a:rPr>
              <a:t> and </a:t>
            </a:r>
            <a:r>
              <a:rPr sz="3100" b="1" cap="all" dirty="0">
                <a:latin typeface="Courier New" pitchFamily="49" charset="0"/>
                <a:cs typeface="Courier New" pitchFamily="49" charset="0"/>
              </a:rPr>
              <a:t>automatically-enforced agreement</a:t>
            </a:r>
            <a:r>
              <a:rPr sz="3100" cap="all" dirty="0">
                <a:latin typeface="Courier New" pitchFamily="49" charset="0"/>
                <a:cs typeface="Courier New" pitchFamily="49" charset="0"/>
              </a:rPr>
              <a:t> </a:t>
            </a:r>
            <a:r>
              <a:rPr sz="3100" cap="all" dirty="0">
                <a:solidFill>
                  <a:srgbClr val="535353"/>
                </a:solidFill>
                <a:latin typeface="Courier New" pitchFamily="49" charset="0"/>
                <a:cs typeface="Courier New" pitchFamily="49" charset="0"/>
              </a:rPr>
              <a:t>between parties.</a:t>
            </a:r>
          </a:p>
        </p:txBody>
      </p:sp>
    </p:spTree>
    <p:extLst>
      <p:ext uri="{BB962C8B-B14F-4D97-AF65-F5344CB8AC3E}">
        <p14:creationId xmlns:p14="http://schemas.microsoft.com/office/powerpoint/2010/main" val="180691378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ph type="title"/>
          </p:nvPr>
        </p:nvSpPr>
        <p:spPr>
          <a:xfrm>
            <a:off x="42416" y="5603388"/>
            <a:ext cx="9058052" cy="967755"/>
          </a:xfrm>
        </p:spPr>
        <p:txBody>
          <a:bodyPr/>
          <a:lstStyle/>
          <a:p>
            <a:pPr eaLnBrk="1"/>
            <a:r>
              <a:rPr lang="de-DE" altLang="de-DE" sz="2500" dirty="0">
                <a:solidFill>
                  <a:srgbClr val="53585F"/>
                </a:solidFill>
                <a:latin typeface="Courier New" pitchFamily="49" charset="0"/>
                <a:cs typeface="Courier New" pitchFamily="49" charset="0"/>
              </a:rPr>
              <a:t>Mining</a:t>
            </a:r>
            <a:endParaRPr lang="de-DE" altLang="de-DE" sz="1300" dirty="0">
              <a:latin typeface="Courier New" pitchFamily="49" charset="0"/>
              <a:cs typeface="Courier New" pitchFamily="49" charset="0"/>
            </a:endParaRPr>
          </a:p>
        </p:txBody>
      </p:sp>
      <p:pic>
        <p:nvPicPr>
          <p:cNvPr id="26628"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0612" y="1284760"/>
            <a:ext cx="4578697" cy="3501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553" y="3609826"/>
            <a:ext cx="1737940" cy="1739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0"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8121" y="3329659"/>
            <a:ext cx="380628" cy="381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1" name="Picture 6"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8826" y="3415615"/>
            <a:ext cx="880691" cy="948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7715656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pPr lvl="0">
              <a:defRPr sz="1800" cap="none">
                <a:solidFill>
                  <a:srgbClr val="000000"/>
                </a:solidFill>
              </a:defRPr>
            </a:pPr>
            <a:r>
              <a:rPr sz="5100" cap="all" dirty="0">
                <a:solidFill>
                  <a:srgbClr val="535353"/>
                </a:solidFill>
                <a:latin typeface="Courier New" pitchFamily="49" charset="0"/>
                <a:cs typeface="Courier New" pitchFamily="49" charset="0"/>
              </a:rPr>
              <a:t>why use </a:t>
            </a:r>
            <a:r>
              <a:rPr sz="5100" cap="all" dirty="0" err="1">
                <a:solidFill>
                  <a:srgbClr val="535353"/>
                </a:solidFill>
                <a:latin typeface="Courier New" pitchFamily="49" charset="0"/>
                <a:cs typeface="Courier New" pitchFamily="49" charset="0"/>
              </a:rPr>
              <a:t>blockchains</a:t>
            </a:r>
            <a:r>
              <a:rPr sz="5100" cap="all" dirty="0">
                <a:solidFill>
                  <a:srgbClr val="535353"/>
                </a:solidFill>
                <a:latin typeface="Courier New" pitchFamily="49" charset="0"/>
                <a:cs typeface="Courier New" pitchFamily="49" charset="0"/>
              </a:rPr>
              <a:t> ?</a:t>
            </a:r>
          </a:p>
        </p:txBody>
      </p:sp>
      <p:sp>
        <p:nvSpPr>
          <p:cNvPr id="71" name="Shape 71"/>
          <p:cNvSpPr/>
          <p:nvPr/>
        </p:nvSpPr>
        <p:spPr>
          <a:xfrm>
            <a:off x="2612331" y="4221908"/>
            <a:ext cx="3919339" cy="1611014"/>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lvl="0" algn="just">
              <a:defRPr sz="1800">
                <a:solidFill>
                  <a:srgbClr val="000000"/>
                </a:solidFill>
              </a:defRPr>
            </a:pPr>
            <a:r>
              <a:rPr sz="2500" dirty="0">
                <a:solidFill>
                  <a:srgbClr val="5A5F5E"/>
                </a:solidFill>
                <a:latin typeface="Courier New" pitchFamily="49" charset="0"/>
                <a:cs typeface="Courier New" pitchFamily="49" charset="0"/>
              </a:rPr>
              <a:t>… as a data layer</a:t>
            </a:r>
          </a:p>
          <a:p>
            <a:pPr lvl="0" algn="just">
              <a:defRPr sz="1800">
                <a:solidFill>
                  <a:srgbClr val="000000"/>
                </a:solidFill>
              </a:defRPr>
            </a:pPr>
            <a:r>
              <a:rPr sz="2500" dirty="0">
                <a:solidFill>
                  <a:srgbClr val="808785"/>
                </a:solidFill>
                <a:latin typeface="Courier New" pitchFamily="49" charset="0"/>
                <a:cs typeface="Courier New" pitchFamily="49" charset="0"/>
              </a:rPr>
              <a:t>… as a protocol</a:t>
            </a:r>
          </a:p>
          <a:p>
            <a:pPr lvl="0" algn="just">
              <a:defRPr sz="1800">
                <a:solidFill>
                  <a:srgbClr val="000000"/>
                </a:solidFill>
              </a:defRPr>
            </a:pPr>
            <a:r>
              <a:rPr sz="2500" dirty="0">
                <a:solidFill>
                  <a:srgbClr val="B4B4B4"/>
                </a:solidFill>
                <a:latin typeface="Courier New" pitchFamily="49" charset="0"/>
                <a:cs typeface="Courier New" pitchFamily="49" charset="0"/>
              </a:rPr>
              <a:t>… as a public ledger</a:t>
            </a:r>
          </a:p>
          <a:p>
            <a:pPr lvl="0" algn="just">
              <a:defRPr sz="1800">
                <a:solidFill>
                  <a:srgbClr val="000000"/>
                </a:solidFill>
              </a:defRPr>
            </a:pPr>
            <a:r>
              <a:rPr sz="2500" dirty="0">
                <a:solidFill>
                  <a:srgbClr val="CED0D0"/>
                </a:solidFill>
                <a:latin typeface="Courier New" pitchFamily="49" charset="0"/>
                <a:cs typeface="Courier New" pitchFamily="49" charset="0"/>
              </a:rPr>
              <a:t>… as a </a:t>
            </a:r>
            <a:r>
              <a:rPr sz="2500" dirty="0">
                <a:latin typeface="Courier New" pitchFamily="49" charset="0"/>
                <a:cs typeface="Courier New" pitchFamily="49" charset="0"/>
              </a:rPr>
              <a:t>mechanism</a:t>
            </a:r>
            <a:r>
              <a:rPr sz="2500" dirty="0">
                <a:solidFill>
                  <a:srgbClr val="535353"/>
                </a:solidFill>
                <a:latin typeface="Courier New" pitchFamily="49" charset="0"/>
                <a:cs typeface="Courier New" pitchFamily="49" charset="0"/>
              </a:rPr>
              <a:t> </a:t>
            </a:r>
          </a:p>
        </p:txBody>
      </p:sp>
    </p:spTree>
    <p:extLst>
      <p:ext uri="{BB962C8B-B14F-4D97-AF65-F5344CB8AC3E}">
        <p14:creationId xmlns:p14="http://schemas.microsoft.com/office/powerpoint/2010/main" val="391377845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D:\Users\Florian\Downloads\transactions.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8090" y="1773504"/>
            <a:ext cx="7507821" cy="4179354"/>
          </a:xfrm>
          <a:prstGeom prst="rect">
            <a:avLst/>
          </a:prstGeom>
          <a:noFill/>
          <a:ln>
            <a:noFill/>
          </a:ln>
        </p:spPr>
      </p:pic>
      <p:sp>
        <p:nvSpPr>
          <p:cNvPr id="2" name="Titel 1"/>
          <p:cNvSpPr>
            <a:spLocks noGrp="1"/>
          </p:cNvSpPr>
          <p:nvPr>
            <p:ph type="title"/>
          </p:nvPr>
        </p:nvSpPr>
        <p:spPr/>
        <p:txBody>
          <a:bodyPr/>
          <a:lstStyle/>
          <a:p>
            <a:r>
              <a:rPr lang="de-DE" b="1" dirty="0" err="1" smtClean="0">
                <a:latin typeface="Courier New" pitchFamily="49" charset="0"/>
                <a:cs typeface="Courier New" pitchFamily="49" charset="0"/>
              </a:rPr>
              <a:t>Blockchains</a:t>
            </a:r>
            <a:endParaRPr lang="de-DE" b="1" dirty="0">
              <a:latin typeface="Courier New" pitchFamily="49" charset="0"/>
              <a:cs typeface="Courier New" pitchFamily="49" charset="0"/>
            </a:endParaRPr>
          </a:p>
        </p:txBody>
      </p:sp>
    </p:spTree>
    <p:extLst>
      <p:ext uri="{BB962C8B-B14F-4D97-AF65-F5344CB8AC3E}">
        <p14:creationId xmlns:p14="http://schemas.microsoft.com/office/powerpoint/2010/main" val="2410722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ph type="title"/>
          </p:nvPr>
        </p:nvSpPr>
        <p:spPr>
          <a:xfrm>
            <a:off x="42416" y="4541863"/>
            <a:ext cx="9058052" cy="2198936"/>
          </a:xfrm>
        </p:spPr>
        <p:txBody>
          <a:bodyPr/>
          <a:lstStyle/>
          <a:p>
            <a:pPr eaLnBrk="1">
              <a:lnSpc>
                <a:spcPct val="120000"/>
              </a:lnSpc>
            </a:pPr>
            <a:r>
              <a:rPr lang="de-DE" altLang="de-DE" sz="4200" dirty="0" err="1">
                <a:latin typeface="Courier New" pitchFamily="49" charset="0"/>
                <a:cs typeface="Courier New" pitchFamily="49" charset="0"/>
              </a:rPr>
              <a:t>What</a:t>
            </a:r>
            <a:r>
              <a:rPr lang="de-DE" altLang="de-DE" sz="4200" dirty="0">
                <a:latin typeface="Courier New" pitchFamily="49" charset="0"/>
                <a:cs typeface="Courier New" pitchFamily="49" charset="0"/>
              </a:rPr>
              <a:t> </a:t>
            </a:r>
            <a:r>
              <a:rPr lang="de-DE" altLang="de-DE" sz="4200" dirty="0" err="1">
                <a:latin typeface="Courier New" pitchFamily="49" charset="0"/>
                <a:cs typeface="Courier New" pitchFamily="49" charset="0"/>
              </a:rPr>
              <a:t>is</a:t>
            </a:r>
            <a:r>
              <a:rPr lang="de-DE" altLang="de-DE" sz="4200" dirty="0">
                <a:latin typeface="Courier New" pitchFamily="49" charset="0"/>
                <a:cs typeface="Courier New" pitchFamily="49" charset="0"/>
              </a:rPr>
              <a:t> </a:t>
            </a:r>
            <a:r>
              <a:rPr lang="de-DE" altLang="de-DE" sz="4200" dirty="0" err="1">
                <a:latin typeface="Courier New" pitchFamily="49" charset="0"/>
                <a:cs typeface="Courier New" pitchFamily="49" charset="0"/>
              </a:rPr>
              <a:t>Ethereum</a:t>
            </a:r>
            <a:r>
              <a:rPr lang="de-DE" altLang="de-DE" sz="4200" dirty="0">
                <a:latin typeface="Courier New" pitchFamily="49" charset="0"/>
                <a:cs typeface="Courier New" pitchFamily="49" charset="0"/>
              </a:rPr>
              <a:t>?</a:t>
            </a:r>
          </a:p>
        </p:txBody>
      </p:sp>
      <p:pic>
        <p:nvPicPr>
          <p:cNvPr id="27651" name="Picture 2" descr="ETHEREUM _LOGO AND TYPEFACE_LAN.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314" y="1071564"/>
            <a:ext cx="6285384" cy="1377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3740611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ETHEREUM _LOGO AND TYPEFACE_LAN.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767" y="143992"/>
            <a:ext cx="1739057" cy="380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5" name="Picture 2" descr="tech_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3020" y="2323951"/>
            <a:ext cx="4238253" cy="2318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Rectangle 3"/>
          <p:cNvSpPr>
            <a:spLocks noChangeArrowheads="1"/>
          </p:cNvSpPr>
          <p:nvPr>
            <p:ph type="title"/>
          </p:nvPr>
        </p:nvSpPr>
        <p:spPr>
          <a:xfrm>
            <a:off x="456537" y="5246193"/>
            <a:ext cx="8229823" cy="1355080"/>
          </a:xfrm>
        </p:spPr>
        <p:txBody>
          <a:bodyPr/>
          <a:lstStyle/>
          <a:p>
            <a:pPr eaLnBrk="1"/>
            <a:r>
              <a:rPr lang="de-DE" altLang="de-DE" sz="2200" dirty="0" err="1">
                <a:solidFill>
                  <a:srgbClr val="53585F"/>
                </a:solidFill>
                <a:latin typeface="Courier New" pitchFamily="49" charset="0"/>
                <a:cs typeface="Courier New" pitchFamily="49" charset="0"/>
              </a:rPr>
              <a:t>Ethereum</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is</a:t>
            </a:r>
            <a:r>
              <a:rPr lang="de-DE" altLang="de-DE" sz="2200" dirty="0">
                <a:solidFill>
                  <a:srgbClr val="53585F"/>
                </a:solidFill>
                <a:latin typeface="Courier New" pitchFamily="49" charset="0"/>
                <a:cs typeface="Courier New" pitchFamily="49" charset="0"/>
              </a:rPr>
              <a:t> a </a:t>
            </a:r>
            <a:r>
              <a:rPr lang="de-DE" altLang="de-DE" sz="2200" dirty="0" err="1">
                <a:solidFill>
                  <a:srgbClr val="53585F"/>
                </a:solidFill>
                <a:latin typeface="Courier New" pitchFamily="49" charset="0"/>
                <a:cs typeface="Courier New" pitchFamily="49" charset="0"/>
              </a:rPr>
              <a:t>platform</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that</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makes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it</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possible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for</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any</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developer</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to</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build</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and</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publish</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next</a:t>
            </a:r>
            <a:r>
              <a:rPr lang="de-DE" altLang="de-DE" sz="2200" dirty="0">
                <a:solidFill>
                  <a:srgbClr val="53585F"/>
                </a:solidFill>
                <a:latin typeface="Courier New" pitchFamily="49" charset="0"/>
                <a:cs typeface="Courier New" pitchFamily="49" charset="0"/>
              </a:rPr>
              <a:t>-generation </a:t>
            </a:r>
            <a:r>
              <a:rPr lang="de-DE" altLang="de-DE" sz="2200" dirty="0" err="1">
                <a:solidFill>
                  <a:srgbClr val="53585F"/>
                </a:solidFill>
                <a:latin typeface="Courier New" pitchFamily="49" charset="0"/>
                <a:cs typeface="Courier New" pitchFamily="49" charset="0"/>
              </a:rPr>
              <a:t>distributed</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applications</a:t>
            </a:r>
            <a:r>
              <a:rPr lang="de-DE" altLang="de-DE" sz="2200" dirty="0">
                <a:solidFill>
                  <a:srgbClr val="53585F"/>
                </a:solidFill>
                <a:latin typeface="Courier New" pitchFamily="49" charset="0"/>
                <a:cs typeface="Courier New" pitchFamily="49" charset="0"/>
              </a:rPr>
              <a:t>.</a:t>
            </a:r>
            <a:endParaRPr lang="de-DE" altLang="de-DE" sz="1300" dirty="0">
              <a:latin typeface="Courier New" pitchFamily="49" charset="0"/>
              <a:cs typeface="Courier New" pitchFamily="49" charset="0"/>
            </a:endParaRPr>
          </a:p>
        </p:txBody>
      </p:sp>
      <p:sp>
        <p:nvSpPr>
          <p:cNvPr id="28677" name="Rectangle 4"/>
          <p:cNvSpPr>
            <a:spLocks/>
          </p:cNvSpPr>
          <p:nvPr/>
        </p:nvSpPr>
        <p:spPr bwMode="auto">
          <a:xfrm>
            <a:off x="0" y="946553"/>
            <a:ext cx="91440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05" tIns="35705" rIns="35705" bIns="35705" anchor="ctr">
            <a:spAutoFit/>
          </a:bodyPr>
          <a:lstStyle/>
          <a:p>
            <a:pPr algn="ctr" defTabSz="410625"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WHAT IS ETHEREUM?</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Tree>
    <p:extLst>
      <p:ext uri="{BB962C8B-B14F-4D97-AF65-F5344CB8AC3E}">
        <p14:creationId xmlns:p14="http://schemas.microsoft.com/office/powerpoint/2010/main" val="391181743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ETHEREUM _LOGO AND TYPEFACE_LAN.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767" y="143992"/>
            <a:ext cx="1739057" cy="380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699" name="Picture 2" descr="tech_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1796" y="2213453"/>
            <a:ext cx="3979292" cy="2429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Rectangle 3"/>
          <p:cNvSpPr>
            <a:spLocks noChangeArrowheads="1"/>
          </p:cNvSpPr>
          <p:nvPr>
            <p:ph type="title"/>
          </p:nvPr>
        </p:nvSpPr>
        <p:spPr>
          <a:xfrm>
            <a:off x="456537" y="5246193"/>
            <a:ext cx="8229823" cy="1355080"/>
          </a:xfrm>
        </p:spPr>
        <p:txBody>
          <a:bodyPr/>
          <a:lstStyle/>
          <a:p>
            <a:pPr eaLnBrk="1"/>
            <a:r>
              <a:rPr lang="de-DE" altLang="de-DE" sz="2200" dirty="0">
                <a:solidFill>
                  <a:srgbClr val="53585F"/>
                </a:solidFill>
                <a:latin typeface="Courier New" pitchFamily="49" charset="0"/>
                <a:cs typeface="Courier New" pitchFamily="49" charset="0"/>
              </a:rPr>
              <a:t>Code-</a:t>
            </a:r>
            <a:r>
              <a:rPr lang="de-DE" altLang="de-DE" sz="2200" dirty="0" err="1">
                <a:solidFill>
                  <a:srgbClr val="53585F"/>
                </a:solidFill>
                <a:latin typeface="Courier New" pitchFamily="49" charset="0"/>
                <a:cs typeface="Courier New" pitchFamily="49" charset="0"/>
              </a:rPr>
              <a:t>based</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contracts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are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the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main</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building</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blocks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of</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Ethereum</a:t>
            </a:r>
            <a:r>
              <a:rPr lang="de-DE" altLang="de-DE" sz="2200" dirty="0">
                <a:solidFill>
                  <a:srgbClr val="53585F"/>
                </a:solidFill>
                <a:latin typeface="Courier New" pitchFamily="49" charset="0"/>
                <a:cs typeface="Courier New" pitchFamily="49" charset="0"/>
              </a:rPr>
              <a:t>.</a:t>
            </a:r>
            <a:endParaRPr lang="de-DE" altLang="de-DE" sz="1300" dirty="0">
              <a:latin typeface="Courier New" pitchFamily="49" charset="0"/>
              <a:cs typeface="Courier New" pitchFamily="49" charset="0"/>
            </a:endParaRPr>
          </a:p>
        </p:txBody>
      </p:sp>
      <p:sp>
        <p:nvSpPr>
          <p:cNvPr id="29701" name="Rectangle 4"/>
          <p:cNvSpPr>
            <a:spLocks/>
          </p:cNvSpPr>
          <p:nvPr/>
        </p:nvSpPr>
        <p:spPr bwMode="auto">
          <a:xfrm>
            <a:off x="0" y="946553"/>
            <a:ext cx="91440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05" tIns="35705" rIns="35705" bIns="35705" anchor="ctr">
            <a:spAutoFit/>
          </a:bodyPr>
          <a:lstStyle/>
          <a:p>
            <a:pPr algn="ctr" defTabSz="410625"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CONTRACT-BASED</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Tree>
    <p:extLst>
      <p:ext uri="{BB962C8B-B14F-4D97-AF65-F5344CB8AC3E}">
        <p14:creationId xmlns:p14="http://schemas.microsoft.com/office/powerpoint/2010/main" val="421519083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ETHEREUM _LOGO AND TYPEFACE_LAN.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767" y="143992"/>
            <a:ext cx="1739057" cy="380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2" descr="tech_complex.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8218" y="1677667"/>
            <a:ext cx="4086448" cy="2983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4" name="Rectangle 3"/>
          <p:cNvSpPr>
            <a:spLocks noChangeArrowheads="1"/>
          </p:cNvSpPr>
          <p:nvPr>
            <p:ph type="title"/>
          </p:nvPr>
        </p:nvSpPr>
        <p:spPr>
          <a:xfrm>
            <a:off x="456537" y="5156896"/>
            <a:ext cx="8229823" cy="1355080"/>
          </a:xfrm>
        </p:spPr>
        <p:txBody>
          <a:bodyPr/>
          <a:lstStyle/>
          <a:p>
            <a:pPr eaLnBrk="1"/>
            <a:r>
              <a:rPr lang="de-DE" altLang="de-DE" sz="2200" dirty="0" err="1">
                <a:solidFill>
                  <a:srgbClr val="53585F"/>
                </a:solidFill>
                <a:latin typeface="Courier New" pitchFamily="49" charset="0"/>
                <a:cs typeface="Courier New" pitchFamily="49" charset="0"/>
              </a:rPr>
              <a:t>Contracts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can</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be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used</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to</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build</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currencies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financial</a:t>
            </a:r>
            <a:r>
              <a:rPr lang="de-DE" altLang="de-DE" sz="2200" dirty="0">
                <a:solidFill>
                  <a:srgbClr val="53585F"/>
                </a:solidFill>
                <a:latin typeface="Courier New" pitchFamily="49" charset="0"/>
                <a:cs typeface="Courier New" pitchFamily="49" charset="0"/>
              </a:rPr>
              <a:t> derivatives, </a:t>
            </a:r>
            <a:r>
              <a:rPr lang="de-DE" altLang="de-DE" sz="2200" dirty="0" err="1">
                <a:solidFill>
                  <a:srgbClr val="53585F"/>
                </a:solidFill>
                <a:latin typeface="Courier New" pitchFamily="49" charset="0"/>
                <a:cs typeface="Courier New" pitchFamily="49" charset="0"/>
              </a:rPr>
              <a:t>voting</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systems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decentralized</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organizations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data</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feeds</a:t>
            </a:r>
            <a:r>
              <a:rPr lang="de-DE" altLang="de-DE" sz="2200" dirty="0">
                <a:solidFill>
                  <a:srgbClr val="53585F"/>
                </a:solidFill>
                <a:latin typeface="Courier New" pitchFamily="49" charset="0"/>
                <a:cs typeface="Courier New" pitchFamily="49" charset="0"/>
              </a:rPr>
              <a:t>, title </a:t>
            </a:r>
            <a:r>
              <a:rPr lang="de-DE" altLang="de-DE" sz="2200" dirty="0" err="1">
                <a:solidFill>
                  <a:srgbClr val="53585F"/>
                </a:solidFill>
                <a:latin typeface="Courier New" pitchFamily="49" charset="0"/>
                <a:cs typeface="Courier New" pitchFamily="49" charset="0"/>
              </a:rPr>
              <a:t>registries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and</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thousands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of</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other</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applications</a:t>
            </a:r>
            <a:r>
              <a:rPr lang="de-DE" altLang="de-DE" sz="2200" dirty="0">
                <a:solidFill>
                  <a:srgbClr val="53585F"/>
                </a:solidFill>
                <a:latin typeface="Courier New" pitchFamily="49" charset="0"/>
                <a:cs typeface="Courier New" pitchFamily="49" charset="0"/>
              </a:rPr>
              <a:t>.</a:t>
            </a:r>
            <a:endParaRPr lang="de-DE" altLang="de-DE" sz="1300" dirty="0">
              <a:latin typeface="Courier New" pitchFamily="49" charset="0"/>
              <a:cs typeface="Courier New" pitchFamily="49" charset="0"/>
            </a:endParaRPr>
          </a:p>
        </p:txBody>
      </p:sp>
      <p:sp>
        <p:nvSpPr>
          <p:cNvPr id="30725" name="Rectangle 4"/>
          <p:cNvSpPr>
            <a:spLocks/>
          </p:cNvSpPr>
          <p:nvPr/>
        </p:nvSpPr>
        <p:spPr bwMode="auto">
          <a:xfrm>
            <a:off x="0" y="946553"/>
            <a:ext cx="91440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05" tIns="35705" rIns="35705" bIns="35705" anchor="ctr">
            <a:spAutoFit/>
          </a:bodyPr>
          <a:lstStyle/>
          <a:p>
            <a:pPr algn="ctr" defTabSz="410625"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ETHEREUM IS VERSATILE</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Tree>
    <p:extLst>
      <p:ext uri="{BB962C8B-B14F-4D97-AF65-F5344CB8AC3E}">
        <p14:creationId xmlns:p14="http://schemas.microsoft.com/office/powerpoint/2010/main" val="248980039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ETHEREUM _LOGO AND TYPEFACE_LAN.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767" y="143992"/>
            <a:ext cx="1739057" cy="380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2" descr="tech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1160" y="1947789"/>
            <a:ext cx="4260577" cy="2782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Rectangle 3"/>
          <p:cNvSpPr>
            <a:spLocks noChangeArrowheads="1"/>
          </p:cNvSpPr>
          <p:nvPr>
            <p:ph type="title"/>
          </p:nvPr>
        </p:nvSpPr>
        <p:spPr>
          <a:xfrm>
            <a:off x="456537" y="5246193"/>
            <a:ext cx="8229823" cy="1355080"/>
          </a:xfrm>
        </p:spPr>
        <p:txBody>
          <a:bodyPr/>
          <a:lstStyle/>
          <a:p>
            <a:pPr eaLnBrk="1"/>
            <a:r>
              <a:rPr lang="de-DE" altLang="de-DE" sz="2200" dirty="0">
                <a:solidFill>
                  <a:srgbClr val="53585F"/>
                </a:solidFill>
                <a:latin typeface="Courier New" pitchFamily="49" charset="0"/>
                <a:cs typeface="Courier New" pitchFamily="49" charset="0"/>
              </a:rPr>
              <a:t>Ether </a:t>
            </a:r>
            <a:r>
              <a:rPr lang="de-DE" altLang="de-DE" sz="2200" dirty="0" err="1">
                <a:solidFill>
                  <a:srgbClr val="53585F"/>
                </a:solidFill>
                <a:latin typeface="Courier New" pitchFamily="49" charset="0"/>
                <a:cs typeface="Courier New" pitchFamily="49" charset="0"/>
              </a:rPr>
              <a:t>is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Ethereum's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cryptofuel</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It</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is</a:t>
            </a:r>
            <a:r>
              <a:rPr lang="de-DE" altLang="de-DE" sz="2200" dirty="0">
                <a:solidFill>
                  <a:srgbClr val="53585F"/>
                </a:solidFill>
                <a:latin typeface="Courier New" pitchFamily="49" charset="0"/>
                <a:cs typeface="Courier New" pitchFamily="49" charset="0"/>
              </a:rPr>
              <a:t> a type </a:t>
            </a:r>
            <a:r>
              <a:rPr lang="de-DE" altLang="de-DE" sz="2200" dirty="0" err="1">
                <a:solidFill>
                  <a:srgbClr val="53585F"/>
                </a:solidFill>
                <a:latin typeface="Courier New" pitchFamily="49" charset="0"/>
                <a:cs typeface="Courier New" pitchFamily="49" charset="0"/>
              </a:rPr>
              <a:t>of</a:t>
            </a:r>
            <a:r>
              <a:rPr lang="de-DE" altLang="de-DE" sz="2200" dirty="0">
                <a:solidFill>
                  <a:srgbClr val="53585F"/>
                </a:solidFill>
                <a:latin typeface="Courier New" pitchFamily="49" charset="0"/>
                <a:cs typeface="Courier New" pitchFamily="49" charset="0"/>
              </a:rPr>
              <a:t> digital </a:t>
            </a:r>
            <a:r>
              <a:rPr lang="de-DE" altLang="de-DE" sz="2200" dirty="0" err="1">
                <a:solidFill>
                  <a:srgbClr val="53585F"/>
                </a:solidFill>
                <a:latin typeface="Courier New" pitchFamily="49" charset="0"/>
                <a:cs typeface="Courier New" pitchFamily="49" charset="0"/>
              </a:rPr>
              <a:t>token</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that</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powers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the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applications</a:t>
            </a:r>
            <a:r>
              <a:rPr lang="de-DE" altLang="de-DE" sz="2200" dirty="0">
                <a:solidFill>
                  <a:srgbClr val="53585F"/>
                </a:solidFill>
                <a:latin typeface="Courier New" pitchFamily="49" charset="0"/>
                <a:cs typeface="Courier New" pitchFamily="49" charset="0"/>
              </a:rPr>
              <a:t> on </a:t>
            </a:r>
            <a:r>
              <a:rPr lang="de-DE" altLang="de-DE" sz="2200" dirty="0" err="1">
                <a:solidFill>
                  <a:srgbClr val="53585F"/>
                </a:solidFill>
                <a:latin typeface="Courier New" pitchFamily="49" charset="0"/>
                <a:cs typeface="Courier New" pitchFamily="49" charset="0"/>
              </a:rPr>
              <a:t>the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decentralized</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network</a:t>
            </a:r>
            <a:r>
              <a:rPr lang="de-DE" altLang="de-DE" sz="2200" dirty="0">
                <a:solidFill>
                  <a:srgbClr val="53585F"/>
                </a:solidFill>
                <a:latin typeface="Courier New" pitchFamily="49" charset="0"/>
                <a:cs typeface="Courier New" pitchFamily="49" charset="0"/>
              </a:rPr>
              <a:t>.</a:t>
            </a:r>
            <a:endParaRPr lang="de-DE" altLang="de-DE" sz="1300" dirty="0">
              <a:latin typeface="Courier New" pitchFamily="49" charset="0"/>
              <a:cs typeface="Courier New" pitchFamily="49" charset="0"/>
            </a:endParaRPr>
          </a:p>
        </p:txBody>
      </p:sp>
      <p:sp>
        <p:nvSpPr>
          <p:cNvPr id="31749" name="Rectangle 4"/>
          <p:cNvSpPr>
            <a:spLocks/>
          </p:cNvSpPr>
          <p:nvPr/>
        </p:nvSpPr>
        <p:spPr bwMode="auto">
          <a:xfrm>
            <a:off x="0" y="946553"/>
            <a:ext cx="91440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05" tIns="35705" rIns="35705" bIns="35705" anchor="ctr">
            <a:spAutoFit/>
          </a:bodyPr>
          <a:lstStyle/>
          <a:p>
            <a:pPr algn="ctr" defTabSz="410625"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ETHER IS THE FUEL</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Tree>
    <p:extLst>
      <p:ext uri="{BB962C8B-B14F-4D97-AF65-F5344CB8AC3E}">
        <p14:creationId xmlns:p14="http://schemas.microsoft.com/office/powerpoint/2010/main" val="283315543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ETHEREUM _LOGO AND TYPEFACE_LAN.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767" y="143992"/>
            <a:ext cx="1739057" cy="380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1" name="Picture 2" descr="tech_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4196" y="2207865"/>
            <a:ext cx="4695900" cy="2208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Rectangle 3"/>
          <p:cNvSpPr>
            <a:spLocks noChangeArrowheads="1"/>
          </p:cNvSpPr>
          <p:nvPr>
            <p:ph type="title"/>
          </p:nvPr>
        </p:nvSpPr>
        <p:spPr>
          <a:xfrm>
            <a:off x="456537" y="5246193"/>
            <a:ext cx="8229823" cy="1355080"/>
          </a:xfrm>
        </p:spPr>
        <p:txBody>
          <a:bodyPr/>
          <a:lstStyle/>
          <a:p>
            <a:pPr eaLnBrk="1"/>
            <a:r>
              <a:rPr lang="de-DE" altLang="de-DE" sz="2200" dirty="0" err="1">
                <a:solidFill>
                  <a:srgbClr val="53585F"/>
                </a:solidFill>
                <a:latin typeface="Courier New" pitchFamily="49" charset="0"/>
                <a:cs typeface="Courier New" pitchFamily="49" charset="0"/>
              </a:rPr>
              <a:t>Sending</a:t>
            </a:r>
            <a:r>
              <a:rPr lang="de-DE" altLang="de-DE" sz="2200" dirty="0">
                <a:solidFill>
                  <a:srgbClr val="53585F"/>
                </a:solidFill>
                <a:latin typeface="Courier New" pitchFamily="49" charset="0"/>
                <a:cs typeface="Courier New" pitchFamily="49" charset="0"/>
              </a:rPr>
              <a:t> a </a:t>
            </a:r>
            <a:r>
              <a:rPr lang="de-DE" altLang="de-DE" sz="2200" dirty="0" err="1">
                <a:solidFill>
                  <a:srgbClr val="53585F"/>
                </a:solidFill>
                <a:latin typeface="Courier New" pitchFamily="49" charset="0"/>
                <a:cs typeface="Courier New" pitchFamily="49" charset="0"/>
              </a:rPr>
              <a:t>transaction</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to</a:t>
            </a:r>
            <a:r>
              <a:rPr lang="de-DE" altLang="de-DE" sz="2200" dirty="0">
                <a:solidFill>
                  <a:srgbClr val="53585F"/>
                </a:solidFill>
                <a:latin typeface="Courier New" pitchFamily="49" charset="0"/>
                <a:cs typeface="Courier New" pitchFamily="49" charset="0"/>
              </a:rPr>
              <a:t> a </a:t>
            </a:r>
            <a:r>
              <a:rPr lang="de-DE" altLang="de-DE" sz="2200" dirty="0" err="1">
                <a:solidFill>
                  <a:srgbClr val="53585F"/>
                </a:solidFill>
                <a:latin typeface="Courier New" pitchFamily="49" charset="0"/>
                <a:cs typeface="Courier New" pitchFamily="49" charset="0"/>
              </a:rPr>
              <a:t>contract</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causes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its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code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to</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execute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Contracts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can</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store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data</a:t>
            </a:r>
            <a:r>
              <a:rPr lang="de-DE" altLang="de-DE" sz="2200" dirty="0">
                <a:solidFill>
                  <a:srgbClr val="53585F"/>
                </a:solidFill>
                <a:latin typeface="Courier New" pitchFamily="49" charset="0"/>
                <a:cs typeface="Courier New" pitchFamily="49" charset="0"/>
              </a:rPr>
              <a:t>, send </a:t>
            </a:r>
            <a:r>
              <a:rPr lang="de-DE" altLang="de-DE" sz="2200" dirty="0" err="1">
                <a:solidFill>
                  <a:srgbClr val="53585F"/>
                </a:solidFill>
                <a:latin typeface="Courier New" pitchFamily="49" charset="0"/>
                <a:cs typeface="Courier New" pitchFamily="49" charset="0"/>
              </a:rPr>
              <a:t>transactions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and</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interact</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with</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other</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contracts</a:t>
            </a:r>
            <a:r>
              <a:rPr lang="de-DE" altLang="de-DE" sz="2200" dirty="0">
                <a:solidFill>
                  <a:srgbClr val="53585F"/>
                </a:solidFill>
                <a:latin typeface="Courier New" pitchFamily="49" charset="0"/>
                <a:cs typeface="Courier New" pitchFamily="49" charset="0"/>
              </a:rPr>
              <a:t>.</a:t>
            </a:r>
            <a:endParaRPr lang="de-DE" altLang="de-DE" sz="1300" dirty="0">
              <a:latin typeface="Courier New" pitchFamily="49" charset="0"/>
              <a:cs typeface="Courier New" pitchFamily="49" charset="0"/>
            </a:endParaRPr>
          </a:p>
        </p:txBody>
      </p:sp>
      <p:sp>
        <p:nvSpPr>
          <p:cNvPr id="32773" name="Rectangle 4"/>
          <p:cNvSpPr>
            <a:spLocks/>
          </p:cNvSpPr>
          <p:nvPr/>
        </p:nvSpPr>
        <p:spPr bwMode="auto">
          <a:xfrm>
            <a:off x="0" y="946553"/>
            <a:ext cx="91440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05" tIns="35705" rIns="35705" bIns="35705" anchor="ctr">
            <a:spAutoFit/>
          </a:bodyPr>
          <a:lstStyle/>
          <a:p>
            <a:pPr algn="ctr" defTabSz="410625"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ETHER IS THE FUEL</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Tree>
    <p:extLst>
      <p:ext uri="{BB962C8B-B14F-4D97-AF65-F5344CB8AC3E}">
        <p14:creationId xmlns:p14="http://schemas.microsoft.com/office/powerpoint/2010/main" val="780019265"/>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ETHEREUM _LOGO AND TYPEFACE_LAN.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767" y="143992"/>
            <a:ext cx="1739057" cy="380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Rectangle 2"/>
          <p:cNvSpPr>
            <a:spLocks noChangeArrowheads="1"/>
          </p:cNvSpPr>
          <p:nvPr>
            <p:ph type="title"/>
          </p:nvPr>
        </p:nvSpPr>
        <p:spPr>
          <a:xfrm>
            <a:off x="456537" y="5246193"/>
            <a:ext cx="8229823" cy="1355080"/>
          </a:xfrm>
        </p:spPr>
        <p:txBody>
          <a:bodyPr/>
          <a:lstStyle/>
          <a:p>
            <a:pPr eaLnBrk="1"/>
            <a:r>
              <a:rPr lang="de-DE" altLang="de-DE" sz="2200" dirty="0">
                <a:solidFill>
                  <a:srgbClr val="53585F"/>
                </a:solidFill>
                <a:latin typeface="Courier New" pitchFamily="49" charset="0"/>
                <a:cs typeface="Courier New" pitchFamily="49" charset="0"/>
              </a:rPr>
              <a:t>The </a:t>
            </a:r>
            <a:r>
              <a:rPr lang="de-DE" altLang="de-DE" sz="2200" dirty="0" err="1">
                <a:solidFill>
                  <a:srgbClr val="53585F"/>
                </a:solidFill>
                <a:latin typeface="Courier New" pitchFamily="49" charset="0"/>
                <a:cs typeface="Courier New" pitchFamily="49" charset="0"/>
              </a:rPr>
              <a:t>more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computation</a:t>
            </a:r>
            <a:r>
              <a:rPr lang="de-DE" altLang="de-DE" sz="2200" dirty="0">
                <a:solidFill>
                  <a:srgbClr val="53585F"/>
                </a:solidFill>
                <a:latin typeface="Courier New" pitchFamily="49" charset="0"/>
                <a:cs typeface="Courier New" pitchFamily="49" charset="0"/>
              </a:rPr>
              <a:t> a </a:t>
            </a:r>
            <a:r>
              <a:rPr lang="de-DE" altLang="de-DE" sz="2200" dirty="0" err="1">
                <a:solidFill>
                  <a:srgbClr val="53585F"/>
                </a:solidFill>
                <a:latin typeface="Courier New" pitchFamily="49" charset="0"/>
                <a:cs typeface="Courier New" pitchFamily="49" charset="0"/>
              </a:rPr>
              <a:t>transaction</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requires</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the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more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ether</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it</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consumes</a:t>
            </a:r>
            <a:r>
              <a:rPr lang="de-DE" altLang="de-DE" sz="2200" dirty="0">
                <a:solidFill>
                  <a:srgbClr val="53585F"/>
                </a:solidFill>
                <a:latin typeface="Courier New" pitchFamily="49" charset="0"/>
                <a:cs typeface="Courier New" pitchFamily="49" charset="0"/>
              </a:rPr>
              <a:t>.</a:t>
            </a:r>
            <a:endParaRPr lang="de-DE" altLang="de-DE" sz="1300" dirty="0">
              <a:latin typeface="Courier New" pitchFamily="49" charset="0"/>
              <a:cs typeface="Courier New" pitchFamily="49" charset="0"/>
            </a:endParaRPr>
          </a:p>
        </p:txBody>
      </p:sp>
      <p:pic>
        <p:nvPicPr>
          <p:cNvPr id="33796" name="Picture 3"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6082" y="2101826"/>
            <a:ext cx="5510733" cy="2755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Rectangle 4"/>
          <p:cNvSpPr>
            <a:spLocks/>
          </p:cNvSpPr>
          <p:nvPr/>
        </p:nvSpPr>
        <p:spPr bwMode="auto">
          <a:xfrm>
            <a:off x="0" y="946553"/>
            <a:ext cx="91440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05" tIns="35705" rIns="35705" bIns="35705" anchor="ctr">
            <a:spAutoFit/>
          </a:bodyPr>
          <a:lstStyle/>
          <a:p>
            <a:pPr algn="ctr" defTabSz="410625"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NOT ALL CONTRACTS ARE ALIKE</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Tree>
    <p:extLst>
      <p:ext uri="{BB962C8B-B14F-4D97-AF65-F5344CB8AC3E}">
        <p14:creationId xmlns:p14="http://schemas.microsoft.com/office/powerpoint/2010/main" val="3065286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lstStyle/>
          <a:p>
            <a:r>
              <a:rPr lang="de-DE" b="1" dirty="0" smtClean="0">
                <a:latin typeface="Courier New" pitchFamily="49" charset="0"/>
                <a:cs typeface="Courier New" pitchFamily="49" charset="0"/>
              </a:rPr>
              <a:t>TOC</a:t>
            </a:r>
            <a:endParaRPr lang="de-DE" b="1" dirty="0">
              <a:latin typeface="Courier New" pitchFamily="49" charset="0"/>
              <a:cs typeface="Courier New" pitchFamily="49" charset="0"/>
            </a:endParaRPr>
          </a:p>
        </p:txBody>
      </p:sp>
      <p:sp>
        <p:nvSpPr>
          <p:cNvPr id="3" name="Inhaltsplatzhalter 2"/>
          <p:cNvSpPr>
            <a:spLocks noGrp="1"/>
          </p:cNvSpPr>
          <p:nvPr>
            <p:ph idx="1"/>
          </p:nvPr>
        </p:nvSpPr>
        <p:spPr>
          <a:xfrm>
            <a:off x="457200" y="1600200"/>
            <a:ext cx="8229600" cy="5257800"/>
          </a:xfrm>
        </p:spPr>
        <p:txBody>
          <a:bodyPr>
            <a:normAutofit lnSpcReduction="10000"/>
          </a:bodyPr>
          <a:lstStyle/>
          <a:p>
            <a:r>
              <a:rPr lang="de-DE" b="1" dirty="0" smtClean="0">
                <a:latin typeface="Courier New" pitchFamily="49" charset="0"/>
                <a:cs typeface="Courier New" pitchFamily="49" charset="0"/>
              </a:rPr>
              <a:t>Intro</a:t>
            </a:r>
          </a:p>
          <a:p>
            <a:r>
              <a:rPr lang="de-DE" b="1" dirty="0" err="1" smtClean="0">
                <a:latin typeface="Courier New" pitchFamily="49" charset="0"/>
                <a:cs typeface="Courier New" pitchFamily="49" charset="0"/>
              </a:rPr>
              <a:t>What</a:t>
            </a:r>
            <a:r>
              <a:rPr lang="de-DE" b="1" dirty="0" smtClean="0">
                <a:latin typeface="Courier New" pitchFamily="49" charset="0"/>
                <a:cs typeface="Courier New" pitchFamily="49" charset="0"/>
              </a:rPr>
              <a:t> </a:t>
            </a:r>
            <a:r>
              <a:rPr lang="de-DE" b="1" dirty="0" err="1" smtClean="0">
                <a:latin typeface="Courier New" pitchFamily="49" charset="0"/>
                <a:cs typeface="Courier New" pitchFamily="49" charset="0"/>
              </a:rPr>
              <a:t>is</a:t>
            </a:r>
            <a:r>
              <a:rPr lang="de-DE" b="1" dirty="0" smtClean="0">
                <a:latin typeface="Courier New" pitchFamily="49" charset="0"/>
                <a:cs typeface="Courier New" pitchFamily="49" charset="0"/>
              </a:rPr>
              <a:t> </a:t>
            </a:r>
            <a:r>
              <a:rPr lang="de-DE" b="1" dirty="0" err="1" smtClean="0">
                <a:latin typeface="Courier New" pitchFamily="49" charset="0"/>
                <a:cs typeface="Courier New" pitchFamily="49" charset="0"/>
              </a:rPr>
              <a:t>the</a:t>
            </a:r>
            <a:r>
              <a:rPr lang="de-DE" b="1" dirty="0" smtClean="0">
                <a:latin typeface="Courier New" pitchFamily="49" charset="0"/>
                <a:cs typeface="Courier New" pitchFamily="49" charset="0"/>
              </a:rPr>
              <a:t> (</a:t>
            </a:r>
            <a:r>
              <a:rPr lang="de-DE" b="1" dirty="0" err="1" smtClean="0">
                <a:latin typeface="Courier New" pitchFamily="49" charset="0"/>
                <a:cs typeface="Courier New" pitchFamily="49" charset="0"/>
              </a:rPr>
              <a:t>Ethereum</a:t>
            </a:r>
            <a:r>
              <a:rPr lang="de-DE" b="1" dirty="0" smtClean="0">
                <a:latin typeface="Courier New" pitchFamily="49" charset="0"/>
                <a:cs typeface="Courier New" pitchFamily="49" charset="0"/>
              </a:rPr>
              <a:t>) World Computer?</a:t>
            </a:r>
          </a:p>
          <a:p>
            <a:pPr lvl="1"/>
            <a:r>
              <a:rPr lang="de-DE" b="1" dirty="0" err="1" smtClean="0">
                <a:latin typeface="Courier New" pitchFamily="49" charset="0"/>
                <a:cs typeface="Courier New" pitchFamily="49" charset="0"/>
              </a:rPr>
              <a:t>Blockchains</a:t>
            </a:r>
            <a:r>
              <a:rPr lang="de-DE" b="1" dirty="0" smtClean="0">
                <a:latin typeface="Courier New" pitchFamily="49" charset="0"/>
                <a:cs typeface="Courier New" pitchFamily="49" charset="0"/>
              </a:rPr>
              <a:t> / </a:t>
            </a:r>
            <a:r>
              <a:rPr lang="de-DE" b="1" dirty="0" err="1" smtClean="0">
                <a:latin typeface="Courier New" pitchFamily="49" charset="0"/>
                <a:cs typeface="Courier New" pitchFamily="49" charset="0"/>
              </a:rPr>
              <a:t>Bitcoin</a:t>
            </a:r>
            <a:endParaRPr lang="de-DE" b="1" dirty="0" smtClean="0">
              <a:latin typeface="Courier New" pitchFamily="49" charset="0"/>
              <a:cs typeface="Courier New" pitchFamily="49" charset="0"/>
            </a:endParaRPr>
          </a:p>
          <a:p>
            <a:pPr lvl="1"/>
            <a:r>
              <a:rPr lang="de-DE" b="1" dirty="0" err="1" smtClean="0">
                <a:latin typeface="Courier New" pitchFamily="49" charset="0"/>
                <a:cs typeface="Courier New" pitchFamily="49" charset="0"/>
              </a:rPr>
              <a:t>Ethereum</a:t>
            </a:r>
            <a:endParaRPr lang="de-DE" b="1" dirty="0" smtClean="0">
              <a:latin typeface="Courier New" pitchFamily="49" charset="0"/>
              <a:cs typeface="Courier New" pitchFamily="49" charset="0"/>
            </a:endParaRPr>
          </a:p>
          <a:p>
            <a:r>
              <a:rPr lang="de-DE" b="1" dirty="0" smtClean="0">
                <a:latin typeface="Courier New" pitchFamily="49" charset="0"/>
                <a:cs typeface="Courier New" pitchFamily="49" charset="0"/>
              </a:rPr>
              <a:t>The Legal Connection</a:t>
            </a:r>
          </a:p>
          <a:p>
            <a:r>
              <a:rPr lang="de-DE" b="1" dirty="0" smtClean="0">
                <a:latin typeface="Courier New" pitchFamily="49" charset="0"/>
                <a:cs typeface="Courier New" pitchFamily="49" charset="0"/>
              </a:rPr>
              <a:t>Analysis – </a:t>
            </a:r>
            <a:r>
              <a:rPr lang="de-DE" b="1" dirty="0" err="1" smtClean="0">
                <a:latin typeface="Courier New" pitchFamily="49" charset="0"/>
                <a:cs typeface="Courier New" pitchFamily="49" charset="0"/>
              </a:rPr>
              <a:t>indivdual</a:t>
            </a:r>
            <a:r>
              <a:rPr lang="de-DE" b="1" dirty="0" smtClean="0">
                <a:latin typeface="Courier New" pitchFamily="49" charset="0"/>
                <a:cs typeface="Courier New" pitchFamily="49" charset="0"/>
              </a:rPr>
              <a:t> </a:t>
            </a:r>
            <a:r>
              <a:rPr lang="de-DE" b="1" dirty="0" err="1" smtClean="0">
                <a:latin typeface="Courier New" pitchFamily="49" charset="0"/>
                <a:cs typeface="Courier New" pitchFamily="49" charset="0"/>
              </a:rPr>
              <a:t>empowerment</a:t>
            </a:r>
            <a:r>
              <a:rPr lang="de-DE" b="1" dirty="0" smtClean="0">
                <a:latin typeface="Courier New" pitchFamily="49" charset="0"/>
                <a:cs typeface="Courier New" pitchFamily="49" charset="0"/>
              </a:rPr>
              <a:t> </a:t>
            </a:r>
            <a:r>
              <a:rPr lang="de-DE" b="1" dirty="0" err="1" smtClean="0">
                <a:latin typeface="Courier New" pitchFamily="49" charset="0"/>
                <a:cs typeface="Courier New" pitchFamily="49" charset="0"/>
              </a:rPr>
              <a:t>or</a:t>
            </a:r>
            <a:r>
              <a:rPr lang="de-DE" b="1" dirty="0" smtClean="0">
                <a:latin typeface="Courier New" pitchFamily="49" charset="0"/>
                <a:cs typeface="Courier New" pitchFamily="49" charset="0"/>
              </a:rPr>
              <a:t> </a:t>
            </a:r>
            <a:r>
              <a:rPr lang="de-DE" b="1" dirty="0" err="1" smtClean="0">
                <a:latin typeface="Courier New" pitchFamily="49" charset="0"/>
                <a:cs typeface="Courier New" pitchFamily="49" charset="0"/>
              </a:rPr>
              <a:t>control</a:t>
            </a:r>
            <a:r>
              <a:rPr lang="de-DE" b="1" dirty="0" smtClean="0">
                <a:latin typeface="Courier New" pitchFamily="49" charset="0"/>
                <a:cs typeface="Courier New" pitchFamily="49" charset="0"/>
              </a:rPr>
              <a:t>?</a:t>
            </a:r>
          </a:p>
          <a:p>
            <a:r>
              <a:rPr lang="de-DE" b="1" dirty="0" smtClean="0">
                <a:latin typeface="Courier New" pitchFamily="49" charset="0"/>
                <a:cs typeface="Courier New" pitchFamily="49" charset="0"/>
              </a:rPr>
              <a:t>World Computers in </a:t>
            </a:r>
            <a:r>
              <a:rPr lang="de-DE" b="1" dirty="0" err="1" smtClean="0">
                <a:latin typeface="Courier New" pitchFamily="49" charset="0"/>
                <a:cs typeface="Courier New" pitchFamily="49" charset="0"/>
              </a:rPr>
              <a:t>SciFi</a:t>
            </a:r>
            <a:endParaRPr lang="de-DE" b="1" dirty="0" smtClean="0">
              <a:latin typeface="Courier New" pitchFamily="49" charset="0"/>
              <a:cs typeface="Courier New" pitchFamily="49" charset="0"/>
            </a:endParaRPr>
          </a:p>
          <a:p>
            <a:r>
              <a:rPr lang="de-DE" b="1" dirty="0" err="1" smtClean="0">
                <a:latin typeface="Courier New" pitchFamily="49" charset="0"/>
                <a:cs typeface="Courier New" pitchFamily="49" charset="0"/>
              </a:rPr>
              <a:t>Conclusion</a:t>
            </a:r>
            <a:endParaRPr lang="de-DE" b="1" dirty="0">
              <a:latin typeface="Courier New" pitchFamily="49" charset="0"/>
              <a:cs typeface="Courier New" pitchFamily="49" charset="0"/>
            </a:endParaRPr>
          </a:p>
        </p:txBody>
      </p:sp>
    </p:spTree>
    <p:extLst>
      <p:ext uri="{BB962C8B-B14F-4D97-AF65-F5344CB8AC3E}">
        <p14:creationId xmlns:p14="http://schemas.microsoft.com/office/powerpoint/2010/main" val="2112484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ETHEREUM _LOGO AND TYPEFACE_LAN.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767" y="143992"/>
            <a:ext cx="1739057" cy="380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3" name="Picture 2" descr="tech_5.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419" y="1874119"/>
            <a:ext cx="3756049" cy="3465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Rectangle 3"/>
          <p:cNvSpPr>
            <a:spLocks noChangeArrowheads="1"/>
          </p:cNvSpPr>
          <p:nvPr>
            <p:ph type="title"/>
          </p:nvPr>
        </p:nvSpPr>
        <p:spPr>
          <a:xfrm>
            <a:off x="515689" y="5424786"/>
            <a:ext cx="8229824" cy="1355080"/>
          </a:xfrm>
        </p:spPr>
        <p:txBody>
          <a:bodyPr/>
          <a:lstStyle/>
          <a:p>
            <a:pPr eaLnBrk="1"/>
            <a:r>
              <a:rPr lang="de-DE" altLang="de-DE" sz="2200" dirty="0" err="1">
                <a:solidFill>
                  <a:srgbClr val="53585F"/>
                </a:solidFill>
                <a:latin typeface="Courier New" pitchFamily="49" charset="0"/>
                <a:cs typeface="Courier New" pitchFamily="49" charset="0"/>
              </a:rPr>
              <a:t>Ethereum</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can</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be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used</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to</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codify</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decentralize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secure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and</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trade</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almost</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anything</a:t>
            </a:r>
            <a:r>
              <a:rPr lang="de-DE" altLang="de-DE" sz="2200" dirty="0">
                <a:solidFill>
                  <a:srgbClr val="53585F"/>
                </a:solidFill>
                <a:latin typeface="Courier New" pitchFamily="49" charset="0"/>
                <a:cs typeface="Courier New" pitchFamily="49" charset="0"/>
              </a:rPr>
              <a:t>.</a:t>
            </a:r>
            <a:endParaRPr lang="de-DE" altLang="de-DE" sz="1300" dirty="0">
              <a:latin typeface="Courier New" pitchFamily="49" charset="0"/>
              <a:cs typeface="Courier New" pitchFamily="49" charset="0"/>
            </a:endParaRPr>
          </a:p>
        </p:txBody>
      </p:sp>
      <p:sp>
        <p:nvSpPr>
          <p:cNvPr id="35845" name="Rectangle 4"/>
          <p:cNvSpPr>
            <a:spLocks/>
          </p:cNvSpPr>
          <p:nvPr/>
        </p:nvSpPr>
        <p:spPr bwMode="auto">
          <a:xfrm>
            <a:off x="0" y="946553"/>
            <a:ext cx="91440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05" tIns="35705" rIns="35705" bIns="35705" anchor="ctr">
            <a:spAutoFit/>
          </a:bodyPr>
          <a:lstStyle/>
          <a:p>
            <a:pPr algn="ctr" defTabSz="410625"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BUILD (ALMOST) ANYTHING</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Tree>
    <p:extLst>
      <p:ext uri="{BB962C8B-B14F-4D97-AF65-F5344CB8AC3E}">
        <p14:creationId xmlns:p14="http://schemas.microsoft.com/office/powerpoint/2010/main" val="77985929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normAutofit fontScale="90000"/>
          </a:bodyPr>
          <a:lstStyle>
            <a:lvl1pPr defTabSz="356362">
              <a:defRPr sz="4392"/>
            </a:lvl1pPr>
          </a:lstStyle>
          <a:p>
            <a:pPr lvl="0">
              <a:defRPr sz="1800" cap="none">
                <a:solidFill>
                  <a:srgbClr val="000000"/>
                </a:solidFill>
              </a:defRPr>
            </a:pPr>
            <a:r>
              <a:rPr sz="3100"/>
              <a:t>To research, design and build software that, as best as possible, facilitates, in a secure, decentralised and fair manner, the communication and automatically-enforced agreement between parties.</a:t>
            </a:r>
          </a:p>
        </p:txBody>
      </p:sp>
    </p:spTree>
    <p:extLst>
      <p:ext uri="{BB962C8B-B14F-4D97-AF65-F5344CB8AC3E}">
        <p14:creationId xmlns:p14="http://schemas.microsoft.com/office/powerpoint/2010/main" val="301566649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normAutofit fontScale="90000"/>
          </a:bodyPr>
          <a:lstStyle/>
          <a:p>
            <a:pPr defTabSz="250506">
              <a:defRPr sz="1800" cap="none">
                <a:solidFill>
                  <a:srgbClr val="000000"/>
                </a:solidFill>
              </a:defRPr>
            </a:pPr>
            <a:r>
              <a:rPr sz="3100">
                <a:solidFill>
                  <a:srgbClr val="B4B4B4"/>
                </a:solidFill>
              </a:rPr>
              <a:t>To research, design and build</a:t>
            </a:r>
            <a:r>
              <a:rPr sz="3100"/>
              <a:t> software </a:t>
            </a:r>
            <a:r>
              <a:rPr sz="3100">
                <a:solidFill>
                  <a:srgbClr val="B4B4B4"/>
                </a:solidFill>
              </a:rPr>
              <a:t>that, as best as possible, facilitates, in a </a:t>
            </a:r>
            <a:r>
              <a:rPr sz="3100"/>
              <a:t>secure, decentralised </a:t>
            </a:r>
            <a:r>
              <a:rPr sz="3100">
                <a:solidFill>
                  <a:srgbClr val="B4B4B4"/>
                </a:solidFill>
              </a:rPr>
              <a:t>and</a:t>
            </a:r>
            <a:r>
              <a:rPr sz="3100"/>
              <a:t> fair </a:t>
            </a:r>
            <a:r>
              <a:rPr sz="3100">
                <a:solidFill>
                  <a:srgbClr val="B4B4B4"/>
                </a:solidFill>
              </a:rPr>
              <a:t>manner, the</a:t>
            </a:r>
            <a:r>
              <a:rPr sz="3100"/>
              <a:t> communication </a:t>
            </a:r>
            <a:r>
              <a:rPr sz="3100">
                <a:solidFill>
                  <a:srgbClr val="B4B4B4"/>
                </a:solidFill>
              </a:rPr>
              <a:t>and automatically-enforced agreement between parties.</a:t>
            </a:r>
          </a:p>
        </p:txBody>
      </p:sp>
    </p:spTree>
    <p:extLst>
      <p:ext uri="{BB962C8B-B14F-4D97-AF65-F5344CB8AC3E}">
        <p14:creationId xmlns:p14="http://schemas.microsoft.com/office/powerpoint/2010/main" val="285837292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normAutofit fontScale="90000"/>
          </a:bodyPr>
          <a:lstStyle/>
          <a:p>
            <a:pPr defTabSz="250545">
              <a:defRPr sz="1800" cap="none">
                <a:solidFill>
                  <a:srgbClr val="000000"/>
                </a:solidFill>
              </a:defRPr>
            </a:pPr>
            <a:r>
              <a:rPr sz="3100">
                <a:solidFill>
                  <a:srgbClr val="B4B4B4"/>
                </a:solidFill>
              </a:rPr>
              <a:t>To research, design and build software that, as best as possible, facilitates, in a secure, decentralised and fair manner, the communication and</a:t>
            </a:r>
            <a:r>
              <a:rPr sz="3100"/>
              <a:t> automatically-enforced agreement </a:t>
            </a:r>
            <a:r>
              <a:rPr sz="3100">
                <a:solidFill>
                  <a:srgbClr val="B4B4B4"/>
                </a:solidFill>
              </a:rPr>
              <a:t>between parties.</a:t>
            </a:r>
          </a:p>
        </p:txBody>
      </p:sp>
    </p:spTree>
    <p:extLst>
      <p:ext uri="{BB962C8B-B14F-4D97-AF65-F5344CB8AC3E}">
        <p14:creationId xmlns:p14="http://schemas.microsoft.com/office/powerpoint/2010/main" val="353715618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Courier New" pitchFamily="49" charset="0"/>
                <a:cs typeface="Courier New" pitchFamily="49" charset="0"/>
              </a:rPr>
              <a:t>Legal Connection</a:t>
            </a:r>
            <a:endParaRPr lang="de-DE" b="1" dirty="0">
              <a:latin typeface="Courier New" pitchFamily="49" charset="0"/>
              <a:cs typeface="Courier New" pitchFamily="49" charset="0"/>
            </a:endParaRPr>
          </a:p>
        </p:txBody>
      </p:sp>
      <p:sp>
        <p:nvSpPr>
          <p:cNvPr id="3" name="Inhaltsplatzhalter 2"/>
          <p:cNvSpPr>
            <a:spLocks noGrp="1"/>
          </p:cNvSpPr>
          <p:nvPr>
            <p:ph idx="1"/>
          </p:nvPr>
        </p:nvSpPr>
        <p:spPr/>
        <p:txBody>
          <a:bodyPr/>
          <a:lstStyle/>
          <a:p>
            <a:r>
              <a:rPr lang="de-DE" dirty="0" err="1" smtClean="0">
                <a:latin typeface="Courier New" pitchFamily="49" charset="0"/>
                <a:cs typeface="Courier New" pitchFamily="49" charset="0"/>
              </a:rPr>
              <a:t>Depends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very</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much</a:t>
            </a:r>
            <a:r>
              <a:rPr lang="de-DE" dirty="0" smtClean="0">
                <a:latin typeface="Courier New" pitchFamily="49" charset="0"/>
                <a:cs typeface="Courier New" pitchFamily="49" charset="0"/>
              </a:rPr>
              <a:t> on </a:t>
            </a:r>
            <a:r>
              <a:rPr lang="de-DE" dirty="0" err="1" smtClean="0">
                <a:latin typeface="Courier New" pitchFamily="49" charset="0"/>
                <a:cs typeface="Courier New" pitchFamily="49" charset="0"/>
              </a:rPr>
              <a:t>development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and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uses</a:t>
            </a:r>
            <a:r>
              <a:rPr lang="de-DE" dirty="0" smtClean="0">
                <a:latin typeface="Courier New" pitchFamily="49" charset="0"/>
                <a:cs typeface="Courier New" pitchFamily="49" charset="0"/>
              </a:rPr>
              <a:t>(</a:t>
            </a:r>
            <a:r>
              <a:rPr lang="de-DE" dirty="0" err="1" smtClean="0">
                <a:latin typeface="Courier New" pitchFamily="49" charset="0"/>
                <a:cs typeface="Courier New" pitchFamily="49" charset="0"/>
              </a:rPr>
              <a:t>liability</a:t>
            </a:r>
            <a:r>
              <a:rPr lang="de-DE" dirty="0">
                <a:latin typeface="Courier New" pitchFamily="49" charset="0"/>
                <a:cs typeface="Courier New" pitchFamily="49" charset="0"/>
              </a:rPr>
              <a:t> </a:t>
            </a:r>
            <a:r>
              <a:rPr lang="de-DE" dirty="0" err="1" smtClean="0">
                <a:latin typeface="Courier New" pitchFamily="49" charset="0"/>
                <a:cs typeface="Courier New" pitchFamily="49" charset="0"/>
              </a:rPr>
              <a:t>etc</a:t>
            </a:r>
            <a:r>
              <a:rPr lang="de-DE" dirty="0" smtClean="0">
                <a:latin typeface="Courier New" pitchFamily="49" charset="0"/>
                <a:cs typeface="Courier New" pitchFamily="49" charset="0"/>
              </a:rPr>
              <a:t>)</a:t>
            </a:r>
          </a:p>
          <a:p>
            <a:pPr lvl="1"/>
            <a:r>
              <a:rPr lang="de-DE" dirty="0" err="1" smtClean="0">
                <a:latin typeface="Courier New" pitchFamily="49" charset="0"/>
                <a:cs typeface="Courier New" pitchFamily="49" charset="0"/>
              </a:rPr>
              <a:t>Is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there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someone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responsible</a:t>
            </a:r>
            <a:r>
              <a:rPr lang="de-DE" dirty="0" smtClean="0">
                <a:latin typeface="Courier New" pitchFamily="49" charset="0"/>
                <a:cs typeface="Courier New" pitchFamily="49" charset="0"/>
              </a:rPr>
              <a:t>?</a:t>
            </a:r>
          </a:p>
          <a:p>
            <a:r>
              <a:rPr lang="de-DE" dirty="0" smtClean="0">
                <a:latin typeface="Courier New" pitchFamily="49" charset="0"/>
                <a:cs typeface="Courier New" pitchFamily="49" charset="0"/>
              </a:rPr>
              <a:t>Focus: </a:t>
            </a:r>
            <a:r>
              <a:rPr lang="de-DE" dirty="0" err="1" smtClean="0">
                <a:latin typeface="Courier New" pitchFamily="49" charset="0"/>
                <a:cs typeface="Courier New" pitchFamily="49" charset="0"/>
              </a:rPr>
              <a:t>Empowerment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vs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Control</a:t>
            </a:r>
            <a:endParaRPr lang="de-DE" dirty="0" smtClean="0">
              <a:latin typeface="Courier New" pitchFamily="49" charset="0"/>
              <a:cs typeface="Courier New" pitchFamily="49" charset="0"/>
            </a:endParaRPr>
          </a:p>
          <a:p>
            <a:pPr lvl="1"/>
            <a:r>
              <a:rPr lang="de-DE" dirty="0" smtClean="0">
                <a:latin typeface="Courier New" pitchFamily="49" charset="0"/>
                <a:cs typeface="Courier New" pitchFamily="49" charset="0"/>
              </a:rPr>
              <a:t>Privacy</a:t>
            </a:r>
          </a:p>
          <a:p>
            <a:pPr lvl="1"/>
            <a:r>
              <a:rPr lang="de-DE" dirty="0" smtClean="0">
                <a:latin typeface="Courier New" pitchFamily="49" charset="0"/>
                <a:cs typeface="Courier New" pitchFamily="49" charset="0"/>
              </a:rPr>
              <a:t>Dissemination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information</a:t>
            </a:r>
            <a:endParaRPr lang="de-DE" dirty="0">
              <a:latin typeface="Courier New" pitchFamily="49" charset="0"/>
              <a:cs typeface="Courier New" pitchFamily="49" charset="0"/>
            </a:endParaRPr>
          </a:p>
        </p:txBody>
      </p:sp>
    </p:spTree>
    <p:extLst>
      <p:ext uri="{BB962C8B-B14F-4D97-AF65-F5344CB8AC3E}">
        <p14:creationId xmlns:p14="http://schemas.microsoft.com/office/powerpoint/2010/main" val="729439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Courier New" pitchFamily="49" charset="0"/>
                <a:cs typeface="Courier New" pitchFamily="49" charset="0"/>
              </a:rPr>
              <a:t>Legal Connection (2)</a:t>
            </a:r>
            <a:endParaRPr lang="de-DE" b="1" dirty="0">
              <a:latin typeface="Courier New" pitchFamily="49" charset="0"/>
              <a:cs typeface="Courier New" pitchFamily="49" charset="0"/>
            </a:endParaRPr>
          </a:p>
        </p:txBody>
      </p:sp>
      <p:sp>
        <p:nvSpPr>
          <p:cNvPr id="3" name="Inhaltsplatzhalter 2"/>
          <p:cNvSpPr>
            <a:spLocks noGrp="1"/>
          </p:cNvSpPr>
          <p:nvPr>
            <p:ph idx="1"/>
          </p:nvPr>
        </p:nvSpPr>
        <p:spPr/>
        <p:txBody>
          <a:bodyPr>
            <a:normAutofit lnSpcReduction="10000"/>
          </a:bodyPr>
          <a:lstStyle/>
          <a:p>
            <a:r>
              <a:rPr lang="de-DE" dirty="0" err="1" smtClean="0">
                <a:latin typeface="Courier New" pitchFamily="49" charset="0"/>
                <a:cs typeface="Courier New" pitchFamily="49" charset="0"/>
              </a:rPr>
              <a:t>Empowerment</a:t>
            </a:r>
            <a:r>
              <a:rPr lang="de-DE" dirty="0" smtClean="0">
                <a:latin typeface="Courier New" pitchFamily="49" charset="0"/>
                <a:cs typeface="Courier New" pitchFamily="49" charset="0"/>
              </a:rPr>
              <a:t>:</a:t>
            </a:r>
          </a:p>
          <a:p>
            <a:pPr lvl="1"/>
            <a:r>
              <a:rPr lang="de-DE" dirty="0" err="1" smtClean="0">
                <a:latin typeface="Courier New" pitchFamily="49" charset="0"/>
                <a:cs typeface="Courier New" pitchFamily="49" charset="0"/>
              </a:rPr>
              <a:t>Accountability</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algorithms</a:t>
            </a:r>
            <a:endParaRPr lang="de-DE" dirty="0" smtClean="0">
              <a:latin typeface="Courier New" pitchFamily="49" charset="0"/>
              <a:cs typeface="Courier New" pitchFamily="49" charset="0"/>
            </a:endParaRPr>
          </a:p>
          <a:p>
            <a:pPr lvl="1"/>
            <a:endParaRPr lang="de-DE" dirty="0">
              <a:latin typeface="Courier New" pitchFamily="49" charset="0"/>
              <a:cs typeface="Courier New" pitchFamily="49" charset="0"/>
            </a:endParaRPr>
          </a:p>
          <a:p>
            <a:r>
              <a:rPr lang="de-DE" dirty="0" err="1" smtClean="0">
                <a:latin typeface="Courier New" pitchFamily="49" charset="0"/>
                <a:cs typeface="Courier New" pitchFamily="49" charset="0"/>
              </a:rPr>
              <a:t>Control</a:t>
            </a:r>
            <a:endParaRPr lang="de-DE" dirty="0" smtClean="0">
              <a:latin typeface="Courier New" pitchFamily="49" charset="0"/>
              <a:cs typeface="Courier New" pitchFamily="49" charset="0"/>
            </a:endParaRPr>
          </a:p>
          <a:p>
            <a:pPr lvl="1"/>
            <a:r>
              <a:rPr lang="de-DE" dirty="0" smtClean="0">
                <a:latin typeface="Courier New" pitchFamily="49" charset="0"/>
                <a:cs typeface="Courier New" pitchFamily="49" charset="0"/>
              </a:rPr>
              <a:t>Internet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Things, </a:t>
            </a:r>
            <a:r>
              <a:rPr lang="de-DE" dirty="0" err="1" smtClean="0">
                <a:latin typeface="Courier New" pitchFamily="49" charset="0"/>
                <a:cs typeface="Courier New" pitchFamily="49" charset="0"/>
              </a:rPr>
              <a:t>possibly</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more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control</a:t>
            </a:r>
            <a:endParaRPr lang="de-DE" dirty="0" smtClean="0">
              <a:latin typeface="Courier New" pitchFamily="49" charset="0"/>
              <a:cs typeface="Courier New" pitchFamily="49" charset="0"/>
            </a:endParaRPr>
          </a:p>
          <a:p>
            <a:pPr lvl="1"/>
            <a:endParaRPr lang="de-DE" dirty="0">
              <a:latin typeface="Courier New" pitchFamily="49" charset="0"/>
              <a:cs typeface="Courier New" pitchFamily="49" charset="0"/>
            </a:endParaRPr>
          </a:p>
          <a:p>
            <a:r>
              <a:rPr lang="de-DE" dirty="0" err="1" smtClean="0">
                <a:latin typeface="Courier New" pitchFamily="49" charset="0"/>
                <a:cs typeface="Courier New" pitchFamily="49" charset="0"/>
              </a:rPr>
              <a:t>Necessary</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to</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think</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emp</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creation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code</a:t>
            </a:r>
            <a:endParaRPr lang="de-DE" dirty="0">
              <a:latin typeface="Courier New" pitchFamily="49" charset="0"/>
              <a:cs typeface="Courier New" pitchFamily="49" charset="0"/>
            </a:endParaRPr>
          </a:p>
        </p:txBody>
      </p:sp>
    </p:spTree>
    <p:extLst>
      <p:ext uri="{BB962C8B-B14F-4D97-AF65-F5344CB8AC3E}">
        <p14:creationId xmlns:p14="http://schemas.microsoft.com/office/powerpoint/2010/main" val="54206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prstGeom prst="rect">
            <a:avLst/>
          </a:prstGeom>
        </p:spPr>
        <p:txBody>
          <a:bodyPr/>
          <a:lstStyle/>
          <a:p>
            <a:pPr lvl="0">
              <a:defRPr sz="1800" cap="none">
                <a:solidFill>
                  <a:srgbClr val="000000"/>
                </a:solidFill>
              </a:defRPr>
            </a:pPr>
            <a:r>
              <a:rPr sz="5100" b="1" cap="all" dirty="0">
                <a:solidFill>
                  <a:srgbClr val="535353"/>
                </a:solidFill>
                <a:latin typeface="Courier New" pitchFamily="49" charset="0"/>
                <a:cs typeface="Courier New" pitchFamily="49" charset="0"/>
              </a:rPr>
              <a:t>smart contract</a:t>
            </a:r>
          </a:p>
        </p:txBody>
      </p:sp>
      <p:sp>
        <p:nvSpPr>
          <p:cNvPr id="98" name="Shape 98"/>
          <p:cNvSpPr>
            <a:spLocks noGrp="1"/>
          </p:cNvSpPr>
          <p:nvPr>
            <p:ph type="body" idx="1"/>
          </p:nvPr>
        </p:nvSpPr>
        <p:spPr>
          <a:xfrm>
            <a:off x="660797" y="1821656"/>
            <a:ext cx="7822407" cy="4429125"/>
          </a:xfrm>
          <a:prstGeom prst="rect">
            <a:avLst/>
          </a:prstGeom>
          <a:solidFill>
            <a:srgbClr val="3D4553"/>
          </a:solidFill>
          <a:ln w="9525">
            <a:bevel/>
          </a:ln>
        </p:spPr>
        <p:txBody>
          <a:bodyPr anchor="t"/>
          <a:lstStyle/>
          <a:p>
            <a:pPr marL="0" indent="0">
              <a:spcBef>
                <a:spcPts val="0"/>
              </a:spcBef>
              <a:buNone/>
              <a:defRPr sz="1800">
                <a:solidFill>
                  <a:srgbClr val="000000"/>
                </a:solidFill>
              </a:defRPr>
            </a:pPr>
            <a:endParaRPr sz="1700">
              <a:solidFill>
                <a:srgbClr val="FFFFFF"/>
              </a:solidFill>
            </a:endParaRPr>
          </a:p>
          <a:p>
            <a:pPr marL="0" indent="0">
              <a:spcBef>
                <a:spcPts val="0"/>
              </a:spcBef>
              <a:buNone/>
              <a:defRPr sz="1800">
                <a:solidFill>
                  <a:srgbClr val="000000"/>
                </a:solidFill>
              </a:defRPr>
            </a:pPr>
            <a:r>
              <a:rPr sz="1700">
                <a:solidFill>
                  <a:srgbClr val="FFFFFF"/>
                </a:solidFill>
                <a:latin typeface="Helvetica"/>
                <a:ea typeface="Helvetica"/>
                <a:cs typeface="Helvetica"/>
                <a:sym typeface="Helvetica"/>
              </a:rPr>
              <a:t>contract</a:t>
            </a:r>
            <a:r>
              <a:rPr sz="1700">
                <a:solidFill>
                  <a:srgbClr val="FFAD20"/>
                </a:solidFill>
                <a:latin typeface="Helvetica"/>
                <a:ea typeface="Helvetica"/>
                <a:cs typeface="Helvetica"/>
                <a:sym typeface="Helvetica"/>
              </a:rPr>
              <a:t> </a:t>
            </a:r>
            <a:r>
              <a:rPr sz="1700">
                <a:solidFill>
                  <a:srgbClr val="DC8631"/>
                </a:solidFill>
                <a:latin typeface="Helvetica"/>
                <a:ea typeface="Helvetica"/>
                <a:cs typeface="Helvetica"/>
                <a:sym typeface="Helvetica"/>
              </a:rPr>
              <a:t>NameReg</a:t>
            </a:r>
            <a:r>
              <a:rPr sz="1700">
                <a:solidFill>
                  <a:srgbClr val="FFAD20"/>
                </a:solidFill>
                <a:latin typeface="Helvetica"/>
                <a:ea typeface="Helvetica"/>
                <a:cs typeface="Helvetica"/>
                <a:sym typeface="Helvetica"/>
              </a:rPr>
              <a:t> </a:t>
            </a:r>
            <a:r>
              <a:rPr sz="1700">
                <a:solidFill>
                  <a:srgbClr val="8B8BB5"/>
                </a:solidFill>
                <a:latin typeface="Helvetica"/>
                <a:ea typeface="Helvetica"/>
                <a:cs typeface="Helvetica"/>
                <a:sym typeface="Helvetica"/>
              </a:rPr>
              <a:t>{</a:t>
            </a:r>
            <a:endParaRPr sz="1700">
              <a:solidFill>
                <a:srgbClr val="FFAD20"/>
              </a:solidFill>
              <a:latin typeface="Helvetica"/>
              <a:ea typeface="Helvetica"/>
              <a:cs typeface="Helvetica"/>
              <a:sym typeface="Helvetica"/>
            </a:endParaRPr>
          </a:p>
          <a:p>
            <a:pPr marL="0" indent="0">
              <a:spcBef>
                <a:spcPts val="0"/>
              </a:spcBef>
              <a:buNone/>
              <a:defRPr sz="1800">
                <a:solidFill>
                  <a:srgbClr val="000000"/>
                </a:solidFill>
              </a:defRPr>
            </a:pPr>
            <a:r>
              <a:rPr sz="1700">
                <a:solidFill>
                  <a:srgbClr val="FFFFFF"/>
                </a:solidFill>
                <a:latin typeface="Helvetica"/>
                <a:ea typeface="Helvetica"/>
                <a:cs typeface="Helvetica"/>
                <a:sym typeface="Helvetica"/>
              </a:rPr>
              <a:t>  </a:t>
            </a:r>
            <a:r>
              <a:rPr sz="1700">
                <a:solidFill>
                  <a:srgbClr val="8B8BB5"/>
                </a:solidFill>
                <a:latin typeface="Helvetica"/>
                <a:ea typeface="Helvetica"/>
                <a:cs typeface="Helvetica"/>
                <a:sym typeface="Helvetica"/>
              </a:rPr>
              <a:t>mapping</a:t>
            </a:r>
            <a:r>
              <a:rPr sz="1700">
                <a:solidFill>
                  <a:srgbClr val="FFFFFF"/>
                </a:solidFill>
                <a:latin typeface="Helvetica"/>
                <a:ea typeface="Helvetica"/>
                <a:cs typeface="Helvetica"/>
                <a:sym typeface="Helvetica"/>
              </a:rPr>
              <a:t> </a:t>
            </a:r>
            <a:r>
              <a:rPr sz="1700">
                <a:solidFill>
                  <a:srgbClr val="84A9FD"/>
                </a:solidFill>
                <a:latin typeface="Helvetica"/>
                <a:ea typeface="Helvetica"/>
                <a:cs typeface="Helvetica"/>
                <a:sym typeface="Helvetica"/>
              </a:rPr>
              <a:t>(</a:t>
            </a:r>
            <a:r>
              <a:rPr sz="1700">
                <a:solidFill>
                  <a:srgbClr val="FFFFFF"/>
                </a:solidFill>
                <a:latin typeface="Helvetica"/>
                <a:ea typeface="Helvetica"/>
                <a:cs typeface="Helvetica"/>
                <a:sym typeface="Helvetica"/>
              </a:rPr>
              <a:t>address =&gt; </a:t>
            </a:r>
            <a:r>
              <a:rPr sz="1700">
                <a:solidFill>
                  <a:srgbClr val="E04DFF"/>
                </a:solidFill>
                <a:latin typeface="Helvetica"/>
                <a:ea typeface="Helvetica"/>
                <a:cs typeface="Helvetica"/>
                <a:sym typeface="Helvetica"/>
              </a:rPr>
              <a:t>bytes3</a:t>
            </a:r>
            <a:r>
              <a:rPr sz="1700">
                <a:solidFill>
                  <a:srgbClr val="DC8631"/>
                </a:solidFill>
                <a:latin typeface="Helvetica"/>
                <a:ea typeface="Helvetica"/>
                <a:cs typeface="Helvetica"/>
                <a:sym typeface="Helvetica"/>
              </a:rPr>
              <a:t>2</a:t>
            </a:r>
            <a:r>
              <a:rPr sz="1700">
                <a:solidFill>
                  <a:srgbClr val="84A9FD"/>
                </a:solidFill>
                <a:latin typeface="Helvetica"/>
                <a:ea typeface="Helvetica"/>
                <a:cs typeface="Helvetica"/>
                <a:sym typeface="Helvetica"/>
              </a:rPr>
              <a:t>)</a:t>
            </a:r>
            <a:r>
              <a:rPr sz="1700">
                <a:solidFill>
                  <a:srgbClr val="FFFFFF"/>
                </a:solidFill>
                <a:latin typeface="Helvetica"/>
                <a:ea typeface="Helvetica"/>
                <a:cs typeface="Helvetica"/>
                <a:sym typeface="Helvetica"/>
              </a:rPr>
              <a:t> names;</a:t>
            </a:r>
          </a:p>
          <a:p>
            <a:pPr marL="0" indent="0">
              <a:spcBef>
                <a:spcPts val="0"/>
              </a:spcBef>
              <a:buNone/>
              <a:defRPr sz="1800">
                <a:solidFill>
                  <a:srgbClr val="000000"/>
                </a:solidFill>
              </a:defRPr>
            </a:pPr>
            <a:endParaRPr sz="1700">
              <a:solidFill>
                <a:srgbClr val="FFFFFF"/>
              </a:solidFill>
              <a:latin typeface="Helvetica"/>
              <a:ea typeface="Helvetica"/>
              <a:cs typeface="Helvetica"/>
              <a:sym typeface="Helvetica"/>
            </a:endParaRPr>
          </a:p>
          <a:p>
            <a:pPr marL="0" indent="0">
              <a:spcBef>
                <a:spcPts val="0"/>
              </a:spcBef>
              <a:buNone/>
              <a:defRPr sz="1800">
                <a:solidFill>
                  <a:srgbClr val="000000"/>
                </a:solidFill>
              </a:defRPr>
            </a:pPr>
            <a:r>
              <a:rPr sz="1700">
                <a:solidFill>
                  <a:srgbClr val="FFAD20"/>
                </a:solidFill>
                <a:latin typeface="Helvetica"/>
                <a:ea typeface="Helvetica"/>
                <a:cs typeface="Helvetica"/>
                <a:sym typeface="Helvetica"/>
              </a:rPr>
              <a:t>  </a:t>
            </a:r>
            <a:r>
              <a:rPr sz="1700">
                <a:solidFill>
                  <a:srgbClr val="FFFFFF"/>
                </a:solidFill>
                <a:latin typeface="Helvetica"/>
                <a:ea typeface="Helvetica"/>
                <a:cs typeface="Helvetica"/>
                <a:sym typeface="Helvetica"/>
              </a:rPr>
              <a:t>function</a:t>
            </a:r>
            <a:r>
              <a:rPr sz="1700">
                <a:solidFill>
                  <a:srgbClr val="FFAD20"/>
                </a:solidFill>
                <a:latin typeface="Helvetica"/>
                <a:ea typeface="Helvetica"/>
                <a:cs typeface="Helvetica"/>
                <a:sym typeface="Helvetica"/>
              </a:rPr>
              <a:t> </a:t>
            </a:r>
            <a:r>
              <a:rPr sz="1700">
                <a:solidFill>
                  <a:srgbClr val="0083FF"/>
                </a:solidFill>
                <a:latin typeface="Helvetica"/>
                <a:ea typeface="Helvetica"/>
                <a:cs typeface="Helvetica"/>
                <a:sym typeface="Helvetica"/>
              </a:rPr>
              <a:t>register</a:t>
            </a:r>
            <a:r>
              <a:rPr sz="1700">
                <a:solidFill>
                  <a:srgbClr val="84A9FD"/>
                </a:solidFill>
                <a:latin typeface="Helvetica"/>
                <a:ea typeface="Helvetica"/>
                <a:cs typeface="Helvetica"/>
                <a:sym typeface="Helvetica"/>
              </a:rPr>
              <a:t>(</a:t>
            </a:r>
            <a:r>
              <a:rPr sz="1700">
                <a:solidFill>
                  <a:srgbClr val="E04DFF"/>
                </a:solidFill>
                <a:latin typeface="Helvetica"/>
                <a:ea typeface="Helvetica"/>
                <a:cs typeface="Helvetica"/>
                <a:sym typeface="Helvetica"/>
              </a:rPr>
              <a:t>bytes32</a:t>
            </a:r>
            <a:r>
              <a:rPr sz="1700">
                <a:solidFill>
                  <a:srgbClr val="FFAD20"/>
                </a:solidFill>
                <a:latin typeface="Helvetica"/>
                <a:ea typeface="Helvetica"/>
                <a:cs typeface="Helvetica"/>
                <a:sym typeface="Helvetica"/>
              </a:rPr>
              <a:t> </a:t>
            </a:r>
            <a:r>
              <a:rPr sz="1700">
                <a:solidFill>
                  <a:srgbClr val="DC8631"/>
                </a:solidFill>
                <a:latin typeface="Helvetica"/>
                <a:ea typeface="Helvetica"/>
                <a:cs typeface="Helvetica"/>
                <a:sym typeface="Helvetica"/>
              </a:rPr>
              <a:t>name</a:t>
            </a:r>
            <a:r>
              <a:rPr sz="1700">
                <a:solidFill>
                  <a:srgbClr val="84A9FD"/>
                </a:solidFill>
                <a:latin typeface="Helvetica"/>
                <a:ea typeface="Helvetica"/>
                <a:cs typeface="Helvetica"/>
                <a:sym typeface="Helvetica"/>
              </a:rPr>
              <a:t>){</a:t>
            </a:r>
            <a:endParaRPr sz="1700">
              <a:solidFill>
                <a:srgbClr val="FFAD20"/>
              </a:solidFill>
              <a:latin typeface="Helvetica"/>
              <a:ea typeface="Helvetica"/>
              <a:cs typeface="Helvetica"/>
              <a:sym typeface="Helvetica"/>
            </a:endParaRPr>
          </a:p>
          <a:p>
            <a:pPr marL="0" indent="0">
              <a:spcBef>
                <a:spcPts val="0"/>
              </a:spcBef>
              <a:buNone/>
              <a:defRPr sz="1800">
                <a:solidFill>
                  <a:srgbClr val="000000"/>
                </a:solidFill>
              </a:defRPr>
            </a:pPr>
            <a:r>
              <a:rPr sz="1700">
                <a:solidFill>
                  <a:srgbClr val="FFFFFF"/>
                </a:solidFill>
                <a:latin typeface="Helvetica"/>
                <a:ea typeface="Helvetica"/>
                <a:cs typeface="Helvetica"/>
                <a:sym typeface="Helvetica"/>
              </a:rPr>
              <a:t>    names</a:t>
            </a:r>
            <a:r>
              <a:rPr sz="1700">
                <a:solidFill>
                  <a:srgbClr val="ABABAB"/>
                </a:solidFill>
                <a:latin typeface="Helvetica"/>
                <a:ea typeface="Helvetica"/>
                <a:cs typeface="Helvetica"/>
                <a:sym typeface="Helvetica"/>
              </a:rPr>
              <a:t>[</a:t>
            </a:r>
            <a:r>
              <a:rPr sz="1700">
                <a:solidFill>
                  <a:srgbClr val="8B8BB5"/>
                </a:solidFill>
                <a:latin typeface="Helvetica"/>
                <a:ea typeface="Helvetica"/>
                <a:cs typeface="Helvetica"/>
                <a:sym typeface="Helvetica"/>
              </a:rPr>
              <a:t>msg</a:t>
            </a:r>
            <a:r>
              <a:rPr sz="1700">
                <a:solidFill>
                  <a:srgbClr val="FFFFFF"/>
                </a:solidFill>
                <a:latin typeface="Helvetica"/>
                <a:ea typeface="Helvetica"/>
                <a:cs typeface="Helvetica"/>
                <a:sym typeface="Helvetica"/>
              </a:rPr>
              <a:t>.sender</a:t>
            </a:r>
            <a:r>
              <a:rPr sz="1700">
                <a:solidFill>
                  <a:srgbClr val="ABABAB"/>
                </a:solidFill>
                <a:latin typeface="Helvetica"/>
                <a:ea typeface="Helvetica"/>
                <a:cs typeface="Helvetica"/>
                <a:sym typeface="Helvetica"/>
              </a:rPr>
              <a:t>]</a:t>
            </a:r>
            <a:r>
              <a:rPr sz="1700">
                <a:solidFill>
                  <a:srgbClr val="FFFFFF"/>
                </a:solidFill>
                <a:latin typeface="Helvetica"/>
                <a:ea typeface="Helvetica"/>
                <a:cs typeface="Helvetica"/>
                <a:sym typeface="Helvetica"/>
              </a:rPr>
              <a:t> = name;</a:t>
            </a:r>
          </a:p>
          <a:p>
            <a:pPr marL="0" indent="0">
              <a:spcBef>
                <a:spcPts val="0"/>
              </a:spcBef>
              <a:buNone/>
              <a:defRPr sz="1800">
                <a:solidFill>
                  <a:srgbClr val="000000"/>
                </a:solidFill>
              </a:defRPr>
            </a:pPr>
            <a:r>
              <a:rPr sz="1700">
                <a:solidFill>
                  <a:srgbClr val="FFFFFF"/>
                </a:solidFill>
                <a:latin typeface="Helvetica"/>
                <a:ea typeface="Helvetica"/>
                <a:cs typeface="Helvetica"/>
                <a:sym typeface="Helvetica"/>
              </a:rPr>
              <a:t>  </a:t>
            </a:r>
            <a:r>
              <a:rPr sz="1700">
                <a:solidFill>
                  <a:srgbClr val="84A9FD"/>
                </a:solidFill>
                <a:latin typeface="Helvetica"/>
                <a:ea typeface="Helvetica"/>
                <a:cs typeface="Helvetica"/>
                <a:sym typeface="Helvetica"/>
              </a:rPr>
              <a:t>}</a:t>
            </a:r>
          </a:p>
          <a:p>
            <a:pPr marL="0" indent="0">
              <a:spcBef>
                <a:spcPts val="0"/>
              </a:spcBef>
              <a:buNone/>
              <a:defRPr sz="1800">
                <a:solidFill>
                  <a:srgbClr val="000000"/>
                </a:solidFill>
              </a:defRPr>
            </a:pPr>
            <a:endParaRPr sz="1700">
              <a:solidFill>
                <a:srgbClr val="FFFFFF"/>
              </a:solidFill>
              <a:latin typeface="Helvetica"/>
              <a:ea typeface="Helvetica"/>
              <a:cs typeface="Helvetica"/>
              <a:sym typeface="Helvetica"/>
            </a:endParaRPr>
          </a:p>
          <a:p>
            <a:pPr marL="0" indent="0">
              <a:spcBef>
                <a:spcPts val="0"/>
              </a:spcBef>
              <a:buNone/>
              <a:defRPr sz="1800">
                <a:solidFill>
                  <a:srgbClr val="000000"/>
                </a:solidFill>
              </a:defRPr>
            </a:pPr>
            <a:r>
              <a:rPr sz="1700">
                <a:solidFill>
                  <a:srgbClr val="FFFFFF"/>
                </a:solidFill>
                <a:latin typeface="Helvetica"/>
                <a:ea typeface="Helvetica"/>
                <a:cs typeface="Helvetica"/>
                <a:sym typeface="Helvetica"/>
              </a:rPr>
              <a:t>  </a:t>
            </a:r>
            <a:r>
              <a:rPr sz="1700">
                <a:solidFill>
                  <a:srgbClr val="45B036"/>
                </a:solidFill>
                <a:latin typeface="Helvetica"/>
                <a:ea typeface="Helvetica"/>
                <a:cs typeface="Helvetica"/>
                <a:sym typeface="Helvetica"/>
              </a:rPr>
              <a:t>function</a:t>
            </a:r>
            <a:r>
              <a:rPr sz="1700">
                <a:solidFill>
                  <a:srgbClr val="FFFFFF"/>
                </a:solidFill>
                <a:latin typeface="Helvetica"/>
                <a:ea typeface="Helvetica"/>
                <a:cs typeface="Helvetica"/>
                <a:sym typeface="Helvetica"/>
              </a:rPr>
              <a:t> </a:t>
            </a:r>
            <a:r>
              <a:rPr sz="1700">
                <a:solidFill>
                  <a:srgbClr val="0582FF"/>
                </a:solidFill>
                <a:latin typeface="Helvetica"/>
                <a:ea typeface="Helvetica"/>
                <a:cs typeface="Helvetica"/>
                <a:sym typeface="Helvetica"/>
              </a:rPr>
              <a:t>getName</a:t>
            </a:r>
            <a:r>
              <a:rPr sz="1700">
                <a:solidFill>
                  <a:srgbClr val="84A9FD"/>
                </a:solidFill>
                <a:latin typeface="Helvetica"/>
                <a:ea typeface="Helvetica"/>
                <a:cs typeface="Helvetica"/>
                <a:sym typeface="Helvetica"/>
              </a:rPr>
              <a:t>(</a:t>
            </a:r>
            <a:r>
              <a:rPr sz="1700">
                <a:solidFill>
                  <a:srgbClr val="FFFFFF"/>
                </a:solidFill>
                <a:latin typeface="Helvetica"/>
                <a:ea typeface="Helvetica"/>
                <a:cs typeface="Helvetica"/>
                <a:sym typeface="Helvetica"/>
              </a:rPr>
              <a:t>address addr</a:t>
            </a:r>
            <a:r>
              <a:rPr sz="1700">
                <a:solidFill>
                  <a:srgbClr val="84A9FD"/>
                </a:solidFill>
                <a:latin typeface="Helvetica"/>
                <a:ea typeface="Helvetica"/>
                <a:cs typeface="Helvetica"/>
                <a:sym typeface="Helvetica"/>
              </a:rPr>
              <a:t>)</a:t>
            </a:r>
            <a:r>
              <a:rPr sz="1700">
                <a:solidFill>
                  <a:srgbClr val="FFFFFF"/>
                </a:solidFill>
                <a:latin typeface="Helvetica"/>
                <a:ea typeface="Helvetica"/>
                <a:cs typeface="Helvetica"/>
                <a:sym typeface="Helvetica"/>
              </a:rPr>
              <a:t> </a:t>
            </a:r>
            <a:r>
              <a:rPr sz="1700">
                <a:solidFill>
                  <a:srgbClr val="E04DFF"/>
                </a:solidFill>
                <a:latin typeface="Helvetica"/>
                <a:ea typeface="Helvetica"/>
                <a:cs typeface="Helvetica"/>
                <a:sym typeface="Helvetica"/>
              </a:rPr>
              <a:t>returns</a:t>
            </a:r>
            <a:r>
              <a:rPr sz="1700">
                <a:solidFill>
                  <a:srgbClr val="FFFFFF"/>
                </a:solidFill>
                <a:latin typeface="Helvetica"/>
                <a:ea typeface="Helvetica"/>
                <a:cs typeface="Helvetica"/>
                <a:sym typeface="Helvetica"/>
              </a:rPr>
              <a:t> </a:t>
            </a:r>
            <a:r>
              <a:rPr sz="1700">
                <a:solidFill>
                  <a:srgbClr val="84A9FD"/>
                </a:solidFill>
                <a:latin typeface="Helvetica"/>
                <a:ea typeface="Helvetica"/>
                <a:cs typeface="Helvetica"/>
                <a:sym typeface="Helvetica"/>
              </a:rPr>
              <a:t>(</a:t>
            </a:r>
            <a:r>
              <a:rPr sz="1700">
                <a:solidFill>
                  <a:srgbClr val="E04DFF"/>
                </a:solidFill>
                <a:latin typeface="Helvetica"/>
                <a:ea typeface="Helvetica"/>
                <a:cs typeface="Helvetica"/>
                <a:sym typeface="Helvetica"/>
              </a:rPr>
              <a:t>bytes32</a:t>
            </a:r>
            <a:r>
              <a:rPr sz="1700">
                <a:solidFill>
                  <a:srgbClr val="FFFFFF"/>
                </a:solidFill>
                <a:latin typeface="Helvetica"/>
                <a:ea typeface="Helvetica"/>
                <a:cs typeface="Helvetica"/>
                <a:sym typeface="Helvetica"/>
              </a:rPr>
              <a:t> </a:t>
            </a:r>
            <a:r>
              <a:rPr sz="1700">
                <a:solidFill>
                  <a:srgbClr val="DC8631"/>
                </a:solidFill>
                <a:latin typeface="Helvetica"/>
                <a:ea typeface="Helvetica"/>
                <a:cs typeface="Helvetica"/>
                <a:sym typeface="Helvetica"/>
              </a:rPr>
              <a:t>name</a:t>
            </a:r>
            <a:r>
              <a:rPr sz="1700">
                <a:solidFill>
                  <a:srgbClr val="84A9FD"/>
                </a:solidFill>
                <a:latin typeface="Helvetica"/>
                <a:ea typeface="Helvetica"/>
                <a:cs typeface="Helvetica"/>
                <a:sym typeface="Helvetica"/>
              </a:rPr>
              <a:t>){</a:t>
            </a:r>
            <a:endParaRPr sz="1700">
              <a:solidFill>
                <a:srgbClr val="FFFFFF"/>
              </a:solidFill>
              <a:latin typeface="Helvetica"/>
              <a:ea typeface="Helvetica"/>
              <a:cs typeface="Helvetica"/>
              <a:sym typeface="Helvetica"/>
            </a:endParaRPr>
          </a:p>
          <a:p>
            <a:pPr marL="0" indent="0">
              <a:spcBef>
                <a:spcPts val="0"/>
              </a:spcBef>
              <a:buNone/>
              <a:defRPr sz="1800">
                <a:solidFill>
                  <a:srgbClr val="000000"/>
                </a:solidFill>
              </a:defRPr>
            </a:pPr>
            <a:r>
              <a:rPr sz="1700">
                <a:solidFill>
                  <a:srgbClr val="FFAD20"/>
                </a:solidFill>
                <a:latin typeface="Helvetica"/>
                <a:ea typeface="Helvetica"/>
                <a:cs typeface="Helvetica"/>
                <a:sym typeface="Helvetica"/>
              </a:rPr>
              <a:t>    </a:t>
            </a:r>
            <a:r>
              <a:rPr sz="1700">
                <a:solidFill>
                  <a:srgbClr val="FFFFFF"/>
                </a:solidFill>
                <a:latin typeface="Helvetica"/>
                <a:ea typeface="Helvetica"/>
                <a:cs typeface="Helvetica"/>
                <a:sym typeface="Helvetica"/>
              </a:rPr>
              <a:t>return</a:t>
            </a:r>
            <a:r>
              <a:rPr sz="1700">
                <a:solidFill>
                  <a:srgbClr val="FFAD20"/>
                </a:solidFill>
                <a:latin typeface="Helvetica"/>
                <a:ea typeface="Helvetica"/>
                <a:cs typeface="Helvetica"/>
                <a:sym typeface="Helvetica"/>
              </a:rPr>
              <a:t> names</a:t>
            </a:r>
            <a:r>
              <a:rPr sz="1700">
                <a:solidFill>
                  <a:srgbClr val="ABABAB"/>
                </a:solidFill>
                <a:latin typeface="Helvetica"/>
                <a:ea typeface="Helvetica"/>
                <a:cs typeface="Helvetica"/>
                <a:sym typeface="Helvetica"/>
              </a:rPr>
              <a:t>[</a:t>
            </a:r>
            <a:r>
              <a:rPr sz="1700">
                <a:solidFill>
                  <a:srgbClr val="FFAD20"/>
                </a:solidFill>
                <a:latin typeface="Helvetica"/>
                <a:ea typeface="Helvetica"/>
                <a:cs typeface="Helvetica"/>
                <a:sym typeface="Helvetica"/>
              </a:rPr>
              <a:t>addr</a:t>
            </a:r>
            <a:r>
              <a:rPr sz="1700">
                <a:solidFill>
                  <a:srgbClr val="ABABAB"/>
                </a:solidFill>
                <a:latin typeface="Helvetica"/>
                <a:ea typeface="Helvetica"/>
                <a:cs typeface="Helvetica"/>
                <a:sym typeface="Helvetica"/>
              </a:rPr>
              <a:t>]</a:t>
            </a:r>
            <a:r>
              <a:rPr sz="1700">
                <a:solidFill>
                  <a:srgbClr val="FFAD20"/>
                </a:solidFill>
                <a:latin typeface="Helvetica"/>
                <a:ea typeface="Helvetica"/>
                <a:cs typeface="Helvetica"/>
                <a:sym typeface="Helvetica"/>
              </a:rPr>
              <a:t>;</a:t>
            </a:r>
            <a:endParaRPr sz="1700">
              <a:solidFill>
                <a:srgbClr val="FFFFFF"/>
              </a:solidFill>
              <a:latin typeface="Helvetica"/>
              <a:ea typeface="Helvetica"/>
              <a:cs typeface="Helvetica"/>
              <a:sym typeface="Helvetica"/>
            </a:endParaRPr>
          </a:p>
          <a:p>
            <a:pPr marL="0" indent="0">
              <a:spcBef>
                <a:spcPts val="0"/>
              </a:spcBef>
              <a:buNone/>
              <a:defRPr sz="1800">
                <a:solidFill>
                  <a:srgbClr val="000000"/>
                </a:solidFill>
              </a:defRPr>
            </a:pPr>
            <a:r>
              <a:rPr sz="1700">
                <a:solidFill>
                  <a:srgbClr val="FFFFFF"/>
                </a:solidFill>
                <a:latin typeface="Helvetica"/>
                <a:ea typeface="Helvetica"/>
                <a:cs typeface="Helvetica"/>
                <a:sym typeface="Helvetica"/>
              </a:rPr>
              <a:t>  </a:t>
            </a:r>
            <a:r>
              <a:rPr sz="1700">
                <a:solidFill>
                  <a:srgbClr val="84A9FD"/>
                </a:solidFill>
                <a:latin typeface="Helvetica"/>
                <a:ea typeface="Helvetica"/>
                <a:cs typeface="Helvetica"/>
                <a:sym typeface="Helvetica"/>
              </a:rPr>
              <a:t>}</a:t>
            </a:r>
            <a:endParaRPr sz="1700">
              <a:solidFill>
                <a:srgbClr val="FFFFFF"/>
              </a:solidFill>
              <a:latin typeface="Helvetica"/>
              <a:ea typeface="Helvetica"/>
              <a:cs typeface="Helvetica"/>
              <a:sym typeface="Helvetica"/>
            </a:endParaRPr>
          </a:p>
          <a:p>
            <a:pPr marL="0" indent="0">
              <a:spcBef>
                <a:spcPts val="0"/>
              </a:spcBef>
              <a:buNone/>
              <a:defRPr sz="1800">
                <a:solidFill>
                  <a:srgbClr val="000000"/>
                </a:solidFill>
              </a:defRPr>
            </a:pPr>
            <a:r>
              <a:rPr sz="1700">
                <a:solidFill>
                  <a:srgbClr val="FFFFFF"/>
                </a:solidFill>
                <a:latin typeface="Helvetica"/>
                <a:ea typeface="Helvetica"/>
                <a:cs typeface="Helvetica"/>
                <a:sym typeface="Helvetica"/>
              </a:rPr>
              <a:t>}</a:t>
            </a:r>
            <a:endParaRPr sz="1700">
              <a:solidFill>
                <a:srgbClr val="FFAD20"/>
              </a:solidFill>
              <a:latin typeface="Helvetica"/>
              <a:ea typeface="Helvetica"/>
              <a:cs typeface="Helvetica"/>
              <a:sym typeface="Helvetica"/>
            </a:endParaRPr>
          </a:p>
        </p:txBody>
      </p:sp>
    </p:spTree>
    <p:extLst>
      <p:ext uri="{BB962C8B-B14F-4D97-AF65-F5344CB8AC3E}">
        <p14:creationId xmlns:p14="http://schemas.microsoft.com/office/powerpoint/2010/main" val="3170434861"/>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latin typeface="Courier New" pitchFamily="49" charset="0"/>
                <a:cs typeface="Courier New" pitchFamily="49" charset="0"/>
              </a:rPr>
              <a:t>Somewhat</a:t>
            </a:r>
            <a:r>
              <a:rPr lang="de-DE" b="1" dirty="0" smtClean="0">
                <a:latin typeface="Courier New" pitchFamily="49" charset="0"/>
                <a:cs typeface="Courier New" pitchFamily="49" charset="0"/>
              </a:rPr>
              <a:t> „legal“</a:t>
            </a:r>
            <a:endParaRPr lang="de-DE" b="1" dirty="0">
              <a:latin typeface="Courier New" pitchFamily="49" charset="0"/>
              <a:cs typeface="Courier New" pitchFamily="49" charset="0"/>
            </a:endParaRPr>
          </a:p>
        </p:txBody>
      </p:sp>
      <p:pic>
        <p:nvPicPr>
          <p:cNvPr id="4098" name="Picture 2" descr="C:\Users\Florian\Gikii 2015 Presentation\2-Circle Venn Diagram Template (plain) - Pl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72830"/>
            <a:ext cx="6048672" cy="450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750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Courier New" pitchFamily="49" charset="0"/>
                <a:cs typeface="Courier New" pitchFamily="49" charset="0"/>
              </a:rPr>
              <a:t>Analysis / So </a:t>
            </a:r>
            <a:r>
              <a:rPr lang="de-DE" b="1" dirty="0" err="1" smtClean="0">
                <a:latin typeface="Courier New" pitchFamily="49" charset="0"/>
                <a:cs typeface="Courier New" pitchFamily="49" charset="0"/>
              </a:rPr>
              <a:t>what</a:t>
            </a:r>
            <a:r>
              <a:rPr lang="de-DE" b="1" dirty="0">
                <a:latin typeface="Courier New" pitchFamily="49" charset="0"/>
                <a:cs typeface="Courier New" pitchFamily="49" charset="0"/>
              </a:rPr>
              <a:t>?</a:t>
            </a:r>
          </a:p>
        </p:txBody>
      </p:sp>
      <p:pic>
        <p:nvPicPr>
          <p:cNvPr id="7170" name="Picture 2" descr="C:\Users\Florian\Gikii 2015 Presentation\2000px-HAL9000.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345504"/>
            <a:ext cx="5512497" cy="551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292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3528" y="2708920"/>
            <a:ext cx="7772176" cy="1656184"/>
          </a:xfrm>
        </p:spPr>
        <p:txBody>
          <a:bodyPr/>
          <a:lstStyle/>
          <a:p>
            <a:r>
              <a:rPr lang="de-DE" dirty="0" smtClean="0">
                <a:latin typeface="Courier New" pitchFamily="49" charset="0"/>
                <a:cs typeface="Courier New" pitchFamily="49" charset="0"/>
              </a:rPr>
              <a:t>„</a:t>
            </a:r>
            <a:r>
              <a:rPr lang="de-DE" dirty="0" err="1" smtClean="0">
                <a:latin typeface="Courier New" pitchFamily="49" charset="0"/>
                <a:cs typeface="Courier New" pitchFamily="49" charset="0"/>
              </a:rPr>
              <a:t>It</a:t>
            </a:r>
            <a:r>
              <a:rPr lang="de-DE" dirty="0" smtClean="0">
                <a:latin typeface="Courier New" pitchFamily="49" charset="0"/>
                <a:cs typeface="Courier New" pitchFamily="49" charset="0"/>
              </a:rPr>
              <a:t> was just </a:t>
            </a:r>
            <a:r>
              <a:rPr lang="de-DE" dirty="0" err="1" smtClean="0">
                <a:latin typeface="Courier New" pitchFamily="49" charset="0"/>
                <a:cs typeface="Courier New" pitchFamily="49" charset="0"/>
              </a:rPr>
              <a:t>that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hackers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and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programmers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were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good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with</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computers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Then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everything</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became</a:t>
            </a:r>
            <a:r>
              <a:rPr lang="de-DE" dirty="0" smtClean="0">
                <a:latin typeface="Courier New" pitchFamily="49" charset="0"/>
                <a:cs typeface="Courier New" pitchFamily="49" charset="0"/>
              </a:rPr>
              <a:t> a </a:t>
            </a:r>
            <a:r>
              <a:rPr lang="de-DE" dirty="0" err="1" smtClean="0">
                <a:latin typeface="Courier New" pitchFamily="49" charset="0"/>
                <a:cs typeface="Courier New" pitchFamily="49" charset="0"/>
              </a:rPr>
              <a:t>computer</a:t>
            </a:r>
            <a:r>
              <a:rPr lang="de-DE" dirty="0" smtClean="0">
                <a:latin typeface="Courier New" pitchFamily="49" charset="0"/>
                <a:cs typeface="Courier New" pitchFamily="49" charset="0"/>
              </a:rPr>
              <a:t>.“</a:t>
            </a:r>
            <a:endParaRPr lang="de-DE" dirty="0">
              <a:latin typeface="Courier New" pitchFamily="49" charset="0"/>
              <a:cs typeface="Courier New" pitchFamily="49" charset="0"/>
            </a:endParaRPr>
          </a:p>
        </p:txBody>
      </p:sp>
      <p:sp>
        <p:nvSpPr>
          <p:cNvPr id="6" name="Textfeld 5"/>
          <p:cNvSpPr txBox="1"/>
          <p:nvPr/>
        </p:nvSpPr>
        <p:spPr>
          <a:xfrm>
            <a:off x="3923928" y="4869160"/>
            <a:ext cx="3217547" cy="369332"/>
          </a:xfrm>
          <a:prstGeom prst="rect">
            <a:avLst/>
          </a:prstGeom>
          <a:noFill/>
        </p:spPr>
        <p:txBody>
          <a:bodyPr wrap="none" rtlCol="0">
            <a:spAutoFit/>
          </a:bodyPr>
          <a:lstStyle/>
          <a:p>
            <a:r>
              <a:rPr lang="de-DE" dirty="0" smtClean="0">
                <a:latin typeface="Courier New" pitchFamily="49" charset="0"/>
                <a:cs typeface="Courier New" pitchFamily="49" charset="0"/>
              </a:rPr>
              <a:t>(</a:t>
            </a:r>
            <a:r>
              <a:rPr lang="de-DE" dirty="0" err="1" smtClean="0">
                <a:latin typeface="Courier New" pitchFamily="49" charset="0"/>
                <a:cs typeface="Courier New" pitchFamily="49" charset="0"/>
              </a:rPr>
              <a:t>unknown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Twitter</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user</a:t>
            </a:r>
            <a:r>
              <a:rPr lang="de-DE" dirty="0" smtClean="0">
                <a:latin typeface="Courier New" pitchFamily="49" charset="0"/>
                <a:cs typeface="Courier New" pitchFamily="49" charset="0"/>
              </a:rPr>
              <a:t>)</a:t>
            </a:r>
            <a:endParaRPr lang="de-DE" dirty="0">
              <a:latin typeface="Courier New" pitchFamily="49" charset="0"/>
              <a:cs typeface="Courier New" pitchFamily="49" charset="0"/>
            </a:endParaRPr>
          </a:p>
        </p:txBody>
      </p:sp>
    </p:spTree>
    <p:extLst>
      <p:ext uri="{BB962C8B-B14F-4D97-AF65-F5344CB8AC3E}">
        <p14:creationId xmlns:p14="http://schemas.microsoft.com/office/powerpoint/2010/main" val="587148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6146" name="Picture 2" descr="C:\Users\Florian\Gikii 2015 Presentation\sky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5740"/>
            <a:ext cx="1097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397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Courier New" pitchFamily="49" charset="0"/>
                <a:cs typeface="Courier New" pitchFamily="49" charset="0"/>
              </a:rPr>
              <a:t>Utopia</a:t>
            </a:r>
            <a:endParaRPr lang="de-DE" b="1" dirty="0">
              <a:latin typeface="Courier New" pitchFamily="49" charset="0"/>
              <a:cs typeface="Courier New" pitchFamily="49" charset="0"/>
            </a:endParaRPr>
          </a:p>
        </p:txBody>
      </p:sp>
      <p:sp>
        <p:nvSpPr>
          <p:cNvPr id="3" name="Inhaltsplatzhalter 2"/>
          <p:cNvSpPr>
            <a:spLocks noGrp="1"/>
          </p:cNvSpPr>
          <p:nvPr>
            <p:ph idx="1"/>
          </p:nvPr>
        </p:nvSpPr>
        <p:spPr/>
        <p:txBody>
          <a:bodyPr/>
          <a:lstStyle/>
          <a:p>
            <a:r>
              <a:rPr lang="de-DE" dirty="0" err="1" smtClean="0">
                <a:latin typeface="Courier New" pitchFamily="49" charset="0"/>
                <a:cs typeface="Courier New" pitchFamily="49" charset="0"/>
              </a:rPr>
              <a:t>transparency</a:t>
            </a:r>
            <a:r>
              <a:rPr lang="de-DE" dirty="0" smtClean="0">
                <a:latin typeface="Courier New" pitchFamily="49" charset="0"/>
                <a:cs typeface="Courier New" pitchFamily="49" charset="0"/>
              </a:rPr>
              <a:t>,</a:t>
            </a:r>
          </a:p>
          <a:p>
            <a:r>
              <a:rPr lang="de-DE" dirty="0" smtClean="0">
                <a:latin typeface="Courier New" pitchFamily="49" charset="0"/>
                <a:cs typeface="Courier New" pitchFamily="49" charset="0"/>
              </a:rPr>
              <a:t>Individual </a:t>
            </a:r>
            <a:r>
              <a:rPr lang="de-DE" dirty="0" err="1" smtClean="0">
                <a:latin typeface="Courier New" pitchFamily="49" charset="0"/>
                <a:cs typeface="Courier New" pitchFamily="49" charset="0"/>
              </a:rPr>
              <a:t>empowerment</a:t>
            </a:r>
            <a:endParaRPr lang="de-DE" dirty="0" smtClean="0">
              <a:latin typeface="Courier New" pitchFamily="49" charset="0"/>
              <a:cs typeface="Courier New" pitchFamily="49" charset="0"/>
            </a:endParaRPr>
          </a:p>
          <a:p>
            <a:r>
              <a:rPr lang="de-DE" dirty="0" err="1" smtClean="0">
                <a:latin typeface="Courier New" pitchFamily="49" charset="0"/>
                <a:cs typeface="Courier New" pitchFamily="49" charset="0"/>
              </a:rPr>
              <a:t>Egalitarian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use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technology</a:t>
            </a:r>
            <a:endParaRPr lang="de-DE" dirty="0" smtClean="0">
              <a:latin typeface="Courier New" pitchFamily="49" charset="0"/>
              <a:cs typeface="Courier New" pitchFamily="49" charset="0"/>
            </a:endParaRPr>
          </a:p>
          <a:p>
            <a:endParaRPr lang="de-DE" dirty="0">
              <a:latin typeface="Courier New" pitchFamily="49" charset="0"/>
              <a:cs typeface="Courier New" pitchFamily="49" charset="0"/>
            </a:endParaRPr>
          </a:p>
          <a:p>
            <a:r>
              <a:rPr lang="de-DE" dirty="0" smtClean="0">
                <a:latin typeface="Courier New" pitchFamily="49" charset="0"/>
                <a:cs typeface="Courier New" pitchFamily="49" charset="0"/>
              </a:rPr>
              <a:t>The (</a:t>
            </a:r>
            <a:r>
              <a:rPr lang="de-DE" dirty="0" err="1" smtClean="0">
                <a:latin typeface="Courier New" pitchFamily="49" charset="0"/>
                <a:cs typeface="Courier New" pitchFamily="49" charset="0"/>
              </a:rPr>
              <a:t>equalizing</a:t>
            </a:r>
            <a:r>
              <a:rPr lang="de-DE" dirty="0" smtClean="0">
                <a:latin typeface="Courier New" pitchFamily="49" charset="0"/>
                <a:cs typeface="Courier New" pitchFamily="49" charset="0"/>
              </a:rPr>
              <a:t>/</a:t>
            </a:r>
            <a:r>
              <a:rPr lang="de-DE" dirty="0" err="1" smtClean="0">
                <a:latin typeface="Courier New" pitchFamily="49" charset="0"/>
                <a:cs typeface="Courier New" pitchFamily="49" charset="0"/>
              </a:rPr>
              <a:t>disrupting</a:t>
            </a:r>
            <a:r>
              <a:rPr lang="de-DE" dirty="0" smtClean="0">
                <a:latin typeface="Courier New" pitchFamily="49" charset="0"/>
                <a:cs typeface="Courier New" pitchFamily="49" charset="0"/>
              </a:rPr>
              <a:t>) power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Ethereum</a:t>
            </a:r>
            <a:r>
              <a:rPr lang="de-DE" dirty="0" smtClean="0">
                <a:latin typeface="Courier New" pitchFamily="49" charset="0"/>
                <a:cs typeface="Courier New" pitchFamily="49" charset="0"/>
              </a:rPr>
              <a:t> World Computer </a:t>
            </a:r>
            <a:r>
              <a:rPr lang="de-DE" dirty="0" err="1" smtClean="0">
                <a:latin typeface="Courier New" pitchFamily="49" charset="0"/>
                <a:cs typeface="Courier New" pitchFamily="49" charset="0"/>
              </a:rPr>
              <a:t>and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Blockchain</a:t>
            </a:r>
            <a:endParaRPr lang="de-DE" dirty="0">
              <a:latin typeface="Courier New" pitchFamily="49" charset="0"/>
              <a:cs typeface="Courier New" pitchFamily="49" charset="0"/>
            </a:endParaRPr>
          </a:p>
        </p:txBody>
      </p:sp>
    </p:spTree>
    <p:extLst>
      <p:ext uri="{BB962C8B-B14F-4D97-AF65-F5344CB8AC3E}">
        <p14:creationId xmlns:p14="http://schemas.microsoft.com/office/powerpoint/2010/main" val="2676049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de-DE" dirty="0" err="1" smtClean="0">
                <a:latin typeface="Courier New" pitchFamily="49" charset="0"/>
                <a:cs typeface="Courier New" pitchFamily="49" charset="0"/>
              </a:rPr>
              <a:t>Ideally</a:t>
            </a:r>
            <a:r>
              <a:rPr lang="de-DE" dirty="0" smtClean="0">
                <a:latin typeface="Courier New" pitchFamily="49" charset="0"/>
                <a:cs typeface="Courier New" pitchFamily="49" charset="0"/>
              </a:rPr>
              <a:t>:</a:t>
            </a:r>
          </a:p>
          <a:p>
            <a:pPr lvl="1"/>
            <a:r>
              <a:rPr lang="de-DE" dirty="0" smtClean="0">
                <a:latin typeface="Courier New" pitchFamily="49" charset="0"/>
                <a:cs typeface="Courier New" pitchFamily="49" charset="0"/>
              </a:rPr>
              <a:t>(</a:t>
            </a:r>
            <a:r>
              <a:rPr lang="de-DE" dirty="0" err="1" smtClean="0">
                <a:latin typeface="Courier New" pitchFamily="49" charset="0"/>
                <a:cs typeface="Courier New" pitchFamily="49" charset="0"/>
              </a:rPr>
              <a:t>Social</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networks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that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with</a:t>
            </a:r>
            <a:r>
              <a:rPr lang="de-DE" dirty="0" smtClean="0">
                <a:latin typeface="Courier New" pitchFamily="49" charset="0"/>
                <a:cs typeface="Courier New" pitchFamily="49" charset="0"/>
              </a:rPr>
              <a:t> transparent </a:t>
            </a:r>
            <a:r>
              <a:rPr lang="de-DE" dirty="0" err="1" smtClean="0">
                <a:latin typeface="Courier New" pitchFamily="49" charset="0"/>
                <a:cs typeface="Courier New" pitchFamily="49" charset="0"/>
              </a:rPr>
              <a:t>algorithms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bound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to</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law</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and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interwoven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with</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technology</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and</a:t>
            </a:r>
            <a:r>
              <a:rPr lang="de-DE" dirty="0" smtClean="0">
                <a:latin typeface="Courier New" pitchFamily="49" charset="0"/>
                <a:cs typeface="Courier New" pitchFamily="49" charset="0"/>
              </a:rPr>
              <a:t> legal </a:t>
            </a:r>
            <a:r>
              <a:rPr lang="de-DE" dirty="0" err="1" smtClean="0">
                <a:latin typeface="Courier New" pitchFamily="49" charset="0"/>
                <a:cs typeface="Courier New" pitchFamily="49" charset="0"/>
              </a:rPr>
              <a:t>requirements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to</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always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know</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what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going</a:t>
            </a:r>
            <a:r>
              <a:rPr lang="de-DE" dirty="0" smtClean="0">
                <a:latin typeface="Courier New" pitchFamily="49" charset="0"/>
                <a:cs typeface="Courier New" pitchFamily="49" charset="0"/>
              </a:rPr>
              <a:t> on</a:t>
            </a:r>
          </a:p>
          <a:p>
            <a:pPr lvl="1"/>
            <a:r>
              <a:rPr lang="de-DE" dirty="0" err="1" smtClean="0">
                <a:latin typeface="Courier New" pitchFamily="49" charset="0"/>
                <a:cs typeface="Courier New" pitchFamily="49" charset="0"/>
              </a:rPr>
              <a:t>Requires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new</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approach</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to</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law</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and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tech</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making</a:t>
            </a:r>
            <a:endParaRPr lang="de-DE" dirty="0" smtClean="0">
              <a:latin typeface="Courier New" pitchFamily="49" charset="0"/>
              <a:cs typeface="Courier New" pitchFamily="49" charset="0"/>
            </a:endParaRPr>
          </a:p>
          <a:p>
            <a:pPr lvl="1"/>
            <a:r>
              <a:rPr lang="de-DE" dirty="0" smtClean="0">
                <a:latin typeface="Courier New" pitchFamily="49" charset="0"/>
                <a:cs typeface="Courier New" pitchFamily="49" charset="0"/>
              </a:rPr>
              <a:t>THEN </a:t>
            </a:r>
            <a:r>
              <a:rPr lang="de-DE" dirty="0" err="1" smtClean="0">
                <a:latin typeface="Courier New" pitchFamily="49" charset="0"/>
                <a:cs typeface="Courier New" pitchFamily="49" charset="0"/>
              </a:rPr>
              <a:t>this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would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be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empowering</a:t>
            </a:r>
            <a:endParaRPr lang="de-DE" dirty="0">
              <a:latin typeface="Courier New" pitchFamily="49" charset="0"/>
              <a:cs typeface="Courier New" pitchFamily="49" charset="0"/>
            </a:endParaRPr>
          </a:p>
        </p:txBody>
      </p:sp>
    </p:spTree>
    <p:extLst>
      <p:ext uri="{BB962C8B-B14F-4D97-AF65-F5344CB8AC3E}">
        <p14:creationId xmlns:p14="http://schemas.microsoft.com/office/powerpoint/2010/main" val="12854696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8229600" cy="1143000"/>
          </a:xfrm>
        </p:spPr>
        <p:txBody>
          <a:bodyPr/>
          <a:lstStyle/>
          <a:p>
            <a:r>
              <a:rPr lang="de-DE" b="1" dirty="0" smtClean="0">
                <a:latin typeface="Courier New" pitchFamily="49" charset="0"/>
                <a:cs typeface="Courier New" pitchFamily="49" charset="0"/>
              </a:rPr>
              <a:t>BUT</a:t>
            </a:r>
            <a:endParaRPr lang="de-DE" b="1" dirty="0">
              <a:latin typeface="Courier New" pitchFamily="49" charset="0"/>
              <a:cs typeface="Courier New" pitchFamily="49" charset="0"/>
            </a:endParaRPr>
          </a:p>
        </p:txBody>
      </p:sp>
      <p:sp>
        <p:nvSpPr>
          <p:cNvPr id="3" name="Inhaltsplatzhalter 2"/>
          <p:cNvSpPr>
            <a:spLocks noGrp="1"/>
          </p:cNvSpPr>
          <p:nvPr>
            <p:ph idx="1"/>
          </p:nvPr>
        </p:nvSpPr>
        <p:spPr/>
        <p:txBody>
          <a:bodyPr/>
          <a:lstStyle/>
          <a:p>
            <a:r>
              <a:rPr lang="de-DE" dirty="0" err="1" smtClean="0">
                <a:latin typeface="Courier New" pitchFamily="49" charset="0"/>
                <a:cs typeface="Courier New" pitchFamily="49" charset="0"/>
              </a:rPr>
              <a:t>Liable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to</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new</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sources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power </a:t>
            </a:r>
            <a:r>
              <a:rPr lang="de-DE" dirty="0" err="1" smtClean="0">
                <a:latin typeface="Courier New" pitchFamily="49" charset="0"/>
                <a:cs typeface="Courier New" pitchFamily="49" charset="0"/>
              </a:rPr>
              <a:t>imbalances</a:t>
            </a:r>
            <a:endParaRPr lang="de-DE" dirty="0" smtClean="0">
              <a:latin typeface="Courier New" pitchFamily="49" charset="0"/>
              <a:cs typeface="Courier New" pitchFamily="49" charset="0"/>
            </a:endParaRPr>
          </a:p>
          <a:p>
            <a:r>
              <a:rPr lang="de-DE" dirty="0" err="1" smtClean="0">
                <a:latin typeface="Courier New" pitchFamily="49" charset="0"/>
                <a:cs typeface="Courier New" pitchFamily="49" charset="0"/>
              </a:rPr>
              <a:t>Maybe</a:t>
            </a:r>
            <a:r>
              <a:rPr lang="de-DE" dirty="0" smtClean="0">
                <a:latin typeface="Courier New" pitchFamily="49" charset="0"/>
                <a:cs typeface="Courier New" pitchFamily="49" charset="0"/>
              </a:rPr>
              <a:t> just </a:t>
            </a:r>
            <a:r>
              <a:rPr lang="de-DE" dirty="0" err="1" smtClean="0">
                <a:latin typeface="Courier New" pitchFamily="49" charset="0"/>
                <a:cs typeface="Courier New" pitchFamily="49" charset="0"/>
              </a:rPr>
              <a:t>shifting</a:t>
            </a:r>
            <a:r>
              <a:rPr lang="de-DE" dirty="0" smtClean="0">
                <a:latin typeface="Courier New" pitchFamily="49" charset="0"/>
                <a:cs typeface="Courier New" pitchFamily="49" charset="0"/>
              </a:rPr>
              <a:t> power</a:t>
            </a:r>
          </a:p>
          <a:p>
            <a:pPr lvl="1"/>
            <a:endParaRPr lang="de-DE" dirty="0">
              <a:latin typeface="Courier New" pitchFamily="49" charset="0"/>
              <a:cs typeface="Courier New" pitchFamily="49" charset="0"/>
            </a:endParaRPr>
          </a:p>
        </p:txBody>
      </p:sp>
      <p:sp>
        <p:nvSpPr>
          <p:cNvPr id="4" name="Inhaltsplatzhalter 2"/>
          <p:cNvSpPr txBox="1">
            <a:spLocks/>
          </p:cNvSpPr>
          <p:nvPr/>
        </p:nvSpPr>
        <p:spPr>
          <a:xfrm>
            <a:off x="467544" y="188641"/>
            <a:ext cx="8229600" cy="1152128"/>
          </a:xfrm>
          <a:prstGeom prst="rect">
            <a:avLst/>
          </a:prstGeom>
        </p:spPr>
        <p:txBody>
          <a:bodyPr vert="horz" lIns="91373" tIns="45687" rIns="91373" bIns="45687" rtlCol="0">
            <a:normAutofit/>
          </a:bodyPr>
          <a:lstStyle>
            <a:lvl1pPr marL="342657" indent="-342657" algn="l" defTabSz="91374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18" indent="-285546" algn="l" defTabSz="91374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78" indent="-228434" algn="l" defTabSz="91374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52"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930"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802"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72"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47"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15"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dirty="0" smtClean="0">
                <a:latin typeface="Courier New" pitchFamily="49" charset="0"/>
                <a:cs typeface="Courier New" pitchFamily="49" charset="0"/>
              </a:rPr>
              <a:t>Potential </a:t>
            </a:r>
            <a:r>
              <a:rPr lang="de-DE" dirty="0" err="1" smtClean="0">
                <a:latin typeface="Courier New" pitchFamily="49" charset="0"/>
                <a:cs typeface="Courier New" pitchFamily="49" charset="0"/>
              </a:rPr>
              <a:t>for</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disruption</a:t>
            </a:r>
            <a:r>
              <a:rPr lang="de-DE" dirty="0" smtClean="0">
                <a:latin typeface="Courier New" pitchFamily="49" charset="0"/>
                <a:cs typeface="Courier New" pitchFamily="49" charset="0"/>
              </a:rPr>
              <a:t>, </a:t>
            </a:r>
            <a:endParaRPr lang="de-DE" dirty="0">
              <a:latin typeface="Courier New" pitchFamily="49" charset="0"/>
              <a:cs typeface="Courier New" pitchFamily="49" charset="0"/>
            </a:endParaRPr>
          </a:p>
        </p:txBody>
      </p:sp>
    </p:spTree>
    <p:extLst>
      <p:ext uri="{BB962C8B-B14F-4D97-AF65-F5344CB8AC3E}">
        <p14:creationId xmlns:p14="http://schemas.microsoft.com/office/powerpoint/2010/main" val="1214509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latin typeface="Courier New" pitchFamily="49" charset="0"/>
                <a:cs typeface="Courier New" pitchFamily="49" charset="0"/>
              </a:rPr>
              <a:t>Dystopia</a:t>
            </a:r>
            <a:endParaRPr lang="de-DE" b="1" dirty="0">
              <a:latin typeface="Courier New" pitchFamily="49" charset="0"/>
              <a:cs typeface="Courier New" pitchFamily="49" charset="0"/>
            </a:endParaRPr>
          </a:p>
        </p:txBody>
      </p:sp>
      <p:sp>
        <p:nvSpPr>
          <p:cNvPr id="3" name="Inhaltsplatzhalter 2"/>
          <p:cNvSpPr>
            <a:spLocks noGrp="1"/>
          </p:cNvSpPr>
          <p:nvPr>
            <p:ph idx="1"/>
          </p:nvPr>
        </p:nvSpPr>
        <p:spPr/>
        <p:txBody>
          <a:bodyPr>
            <a:normAutofit fontScale="92500" lnSpcReduction="20000"/>
          </a:bodyPr>
          <a:lstStyle/>
          <a:p>
            <a:r>
              <a:rPr lang="de-DE" dirty="0" smtClean="0">
                <a:latin typeface="Courier New" pitchFamily="49" charset="0"/>
                <a:cs typeface="Courier New" pitchFamily="49" charset="0"/>
              </a:rPr>
              <a:t>New power </a:t>
            </a:r>
            <a:r>
              <a:rPr lang="de-DE" dirty="0" err="1" smtClean="0">
                <a:latin typeface="Courier New" pitchFamily="49" charset="0"/>
                <a:cs typeface="Courier New" pitchFamily="49" charset="0"/>
              </a:rPr>
              <a:t>imbalances</a:t>
            </a:r>
            <a:r>
              <a:rPr lang="de-DE" dirty="0" smtClean="0">
                <a:latin typeface="Courier New" pitchFamily="49" charset="0"/>
                <a:cs typeface="Courier New" pitchFamily="49" charset="0"/>
              </a:rPr>
              <a:t> / </a:t>
            </a:r>
            <a:r>
              <a:rPr lang="de-DE" dirty="0" err="1" smtClean="0">
                <a:latin typeface="Courier New" pitchFamily="49" charset="0"/>
                <a:cs typeface="Courier New" pitchFamily="49" charset="0"/>
              </a:rPr>
              <a:t>as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with</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sharing</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economy</a:t>
            </a:r>
            <a:r>
              <a:rPr lang="de-DE" dirty="0" smtClean="0">
                <a:latin typeface="Courier New" pitchFamily="49" charset="0"/>
                <a:cs typeface="Courier New" pitchFamily="49" charset="0"/>
              </a:rPr>
              <a:t>, just </a:t>
            </a:r>
            <a:r>
              <a:rPr lang="de-DE" dirty="0" err="1" smtClean="0">
                <a:latin typeface="Courier New" pitchFamily="49" charset="0"/>
                <a:cs typeface="Courier New" pitchFamily="49" charset="0"/>
              </a:rPr>
              <a:t>shifting</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instead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true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disruption</a:t>
            </a:r>
            <a:endParaRPr lang="de-DE" dirty="0">
              <a:latin typeface="Courier New" pitchFamily="49" charset="0"/>
              <a:cs typeface="Courier New" pitchFamily="49" charset="0"/>
            </a:endParaRPr>
          </a:p>
          <a:p>
            <a:r>
              <a:rPr lang="de-DE" dirty="0" err="1" smtClean="0">
                <a:latin typeface="Courier New" pitchFamily="49" charset="0"/>
                <a:cs typeface="Courier New" pitchFamily="49" charset="0"/>
              </a:rPr>
              <a:t>Economic</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incentives</a:t>
            </a:r>
            <a:r>
              <a:rPr lang="de-DE" dirty="0" smtClean="0">
                <a:latin typeface="Courier New" pitchFamily="49" charset="0"/>
                <a:cs typeface="Courier New" pitchFamily="49" charset="0"/>
              </a:rPr>
              <a:t>/</a:t>
            </a:r>
            <a:r>
              <a:rPr lang="de-DE" dirty="0" err="1" smtClean="0">
                <a:latin typeface="Courier New" pitchFamily="49" charset="0"/>
                <a:cs typeface="Courier New" pitchFamily="49" charset="0"/>
              </a:rPr>
              <a:t>processes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mining</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fees</a:t>
            </a:r>
            <a:r>
              <a:rPr lang="de-DE" dirty="0" smtClean="0">
                <a:latin typeface="Courier New" pitchFamily="49" charset="0"/>
                <a:cs typeface="Courier New" pitchFamily="49" charset="0"/>
              </a:rPr>
              <a:t>)</a:t>
            </a:r>
          </a:p>
          <a:p>
            <a:pPr lvl="1"/>
            <a:r>
              <a:rPr lang="de-DE" dirty="0" smtClean="0">
                <a:latin typeface="Courier New" pitchFamily="49" charset="0"/>
                <a:cs typeface="Courier New" pitchFamily="49" charset="0"/>
              </a:rPr>
              <a:t>Pot. </a:t>
            </a:r>
            <a:r>
              <a:rPr lang="de-DE" dirty="0" err="1" smtClean="0">
                <a:latin typeface="Courier New" pitchFamily="49" charset="0"/>
                <a:cs typeface="Courier New" pitchFamily="49" charset="0"/>
              </a:rPr>
              <a:t>Reinforce</a:t>
            </a:r>
            <a:r>
              <a:rPr lang="de-DE" dirty="0" smtClean="0">
                <a:latin typeface="Courier New" pitchFamily="49" charset="0"/>
                <a:cs typeface="Courier New" pitchFamily="49" charset="0"/>
              </a:rPr>
              <a:t> / </a:t>
            </a:r>
            <a:r>
              <a:rPr lang="de-DE" dirty="0" err="1" smtClean="0">
                <a:latin typeface="Courier New" pitchFamily="49" charset="0"/>
                <a:cs typeface="Courier New" pitchFamily="49" charset="0"/>
              </a:rPr>
              <a:t>ingrain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market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capitalist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processes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into</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structures</a:t>
            </a:r>
            <a:r>
              <a:rPr lang="de-DE" dirty="0" smtClean="0">
                <a:latin typeface="Courier New" pitchFamily="49" charset="0"/>
                <a:cs typeface="Courier New" pitchFamily="49" charset="0"/>
              </a:rPr>
              <a:t>/</a:t>
            </a:r>
            <a:r>
              <a:rPr lang="de-DE" dirty="0" err="1" smtClean="0">
                <a:latin typeface="Courier New" pitchFamily="49" charset="0"/>
                <a:cs typeface="Courier New" pitchFamily="49" charset="0"/>
              </a:rPr>
              <a:t>institutions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built</a:t>
            </a:r>
            <a:r>
              <a:rPr lang="de-DE" dirty="0" smtClean="0">
                <a:latin typeface="Courier New" pitchFamily="49" charset="0"/>
                <a:cs typeface="Courier New" pitchFamily="49" charset="0"/>
              </a:rPr>
              <a:t> on </a:t>
            </a:r>
            <a:r>
              <a:rPr lang="de-DE" dirty="0" err="1" smtClean="0">
                <a:latin typeface="Courier New" pitchFamily="49" charset="0"/>
                <a:cs typeface="Courier New" pitchFamily="49" charset="0"/>
              </a:rPr>
              <a:t>blockchain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arbitration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social</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network</a:t>
            </a:r>
            <a:r>
              <a:rPr lang="de-DE" dirty="0" smtClean="0">
                <a:latin typeface="Courier New" pitchFamily="49" charset="0"/>
                <a:cs typeface="Courier New" pitchFamily="49" charset="0"/>
              </a:rPr>
              <a:t>…)</a:t>
            </a:r>
          </a:p>
          <a:p>
            <a:pPr lvl="1"/>
            <a:r>
              <a:rPr lang="de-DE" dirty="0" smtClean="0">
                <a:latin typeface="Courier New" pitchFamily="49" charset="0"/>
                <a:cs typeface="Courier New" pitchFamily="49" charset="0"/>
              </a:rPr>
              <a:t>More </a:t>
            </a:r>
            <a:r>
              <a:rPr lang="de-DE" dirty="0" err="1" smtClean="0">
                <a:latin typeface="Courier New" pitchFamily="49" charset="0"/>
                <a:cs typeface="Courier New" pitchFamily="49" charset="0"/>
              </a:rPr>
              <a:t>control</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instead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empowerment</a:t>
            </a:r>
            <a:endParaRPr lang="de-DE" dirty="0">
              <a:latin typeface="Courier New" pitchFamily="49" charset="0"/>
              <a:cs typeface="Courier New" pitchFamily="49" charset="0"/>
            </a:endParaRPr>
          </a:p>
        </p:txBody>
      </p:sp>
    </p:spTree>
    <p:extLst>
      <p:ext uri="{BB962C8B-B14F-4D97-AF65-F5344CB8AC3E}">
        <p14:creationId xmlns:p14="http://schemas.microsoft.com/office/powerpoint/2010/main" val="3644630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467544" y="908720"/>
            <a:ext cx="8229600" cy="1143000"/>
          </a:xfrm>
        </p:spPr>
        <p:txBody>
          <a:bodyPr/>
          <a:lstStyle/>
          <a:p>
            <a:r>
              <a:rPr lang="de-DE" b="1" dirty="0" smtClean="0">
                <a:latin typeface="Courier New" pitchFamily="49" charset="0"/>
                <a:cs typeface="Courier New" pitchFamily="49" charset="0"/>
              </a:rPr>
              <a:t>BUT</a:t>
            </a:r>
            <a:endParaRPr lang="de-DE" b="1" dirty="0">
              <a:latin typeface="Courier New" pitchFamily="49" charset="0"/>
              <a:cs typeface="Courier New" pitchFamily="49" charset="0"/>
            </a:endParaRPr>
          </a:p>
        </p:txBody>
      </p:sp>
      <p:sp>
        <p:nvSpPr>
          <p:cNvPr id="8" name="Inhaltsplatzhalter 2"/>
          <p:cNvSpPr>
            <a:spLocks noGrp="1"/>
          </p:cNvSpPr>
          <p:nvPr>
            <p:ph idx="1"/>
          </p:nvPr>
        </p:nvSpPr>
        <p:spPr>
          <a:xfrm>
            <a:off x="457200" y="1600214"/>
            <a:ext cx="8229600" cy="4525963"/>
          </a:xfrm>
        </p:spPr>
        <p:txBody>
          <a:bodyPr/>
          <a:lstStyle/>
          <a:p>
            <a:r>
              <a:rPr lang="de-DE" dirty="0" smtClean="0">
                <a:latin typeface="Courier New" pitchFamily="49" charset="0"/>
                <a:cs typeface="Courier New" pitchFamily="49" charset="0"/>
              </a:rPr>
              <a:t>Just </a:t>
            </a:r>
            <a:r>
              <a:rPr lang="de-DE" dirty="0" err="1" smtClean="0">
                <a:latin typeface="Courier New" pitchFamily="49" charset="0"/>
                <a:cs typeface="Courier New" pitchFamily="49" charset="0"/>
              </a:rPr>
              <a:t>makes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influences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and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interactions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more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visible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ideally</a:t>
            </a:r>
            <a:r>
              <a:rPr lang="de-DE" dirty="0" smtClean="0">
                <a:latin typeface="Courier New" pitchFamily="49" charset="0"/>
                <a:cs typeface="Courier New" pitchFamily="49" charset="0"/>
              </a:rPr>
              <a:t>)</a:t>
            </a:r>
          </a:p>
          <a:p>
            <a:pPr lvl="1"/>
            <a:r>
              <a:rPr lang="de-DE" dirty="0" err="1" smtClean="0">
                <a:latin typeface="Courier New" pitchFamily="49" charset="0"/>
                <a:cs typeface="Courier New" pitchFamily="49" charset="0"/>
              </a:rPr>
              <a:t>Result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Depiction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algorithms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and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results</a:t>
            </a:r>
            <a:r>
              <a:rPr lang="de-DE" dirty="0" smtClean="0">
                <a:latin typeface="Courier New" pitchFamily="49" charset="0"/>
                <a:cs typeface="Courier New" pitchFamily="49" charset="0"/>
              </a:rPr>
              <a:t> in </a:t>
            </a:r>
            <a:r>
              <a:rPr lang="de-DE" dirty="0" err="1" smtClean="0">
                <a:latin typeface="Courier New" pitchFamily="49" charset="0"/>
                <a:cs typeface="Courier New" pitchFamily="49" charset="0"/>
              </a:rPr>
              <a:t>blockchain</a:t>
            </a:r>
            <a:r>
              <a:rPr lang="de-DE" dirty="0" smtClean="0">
                <a:latin typeface="Courier New" pitchFamily="49" charset="0"/>
                <a:cs typeface="Courier New" pitchFamily="49" charset="0"/>
              </a:rPr>
              <a:t>, transparent </a:t>
            </a:r>
            <a:r>
              <a:rPr lang="de-DE" dirty="0" err="1" smtClean="0">
                <a:latin typeface="Courier New" pitchFamily="49" charset="0"/>
                <a:cs typeface="Courier New" pitchFamily="49" charset="0"/>
              </a:rPr>
              <a:t>view</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results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and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influences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even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economic</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incentives</a:t>
            </a:r>
            <a:r>
              <a:rPr lang="de-DE" dirty="0" smtClean="0">
                <a:latin typeface="Courier New" pitchFamily="49" charset="0"/>
                <a:cs typeface="Courier New" pitchFamily="49" charset="0"/>
              </a:rPr>
              <a:t>/</a:t>
            </a:r>
            <a:r>
              <a:rPr lang="de-DE" dirty="0" err="1" smtClean="0">
                <a:latin typeface="Courier New" pitchFamily="49" charset="0"/>
                <a:cs typeface="Courier New" pitchFamily="49" charset="0"/>
              </a:rPr>
              <a:t>processes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that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led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to</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result</a:t>
            </a:r>
            <a:r>
              <a:rPr lang="de-DE" dirty="0">
                <a:latin typeface="Courier New" pitchFamily="49" charset="0"/>
                <a:cs typeface="Courier New" pitchFamily="49" charset="0"/>
              </a:rPr>
              <a:t>.</a:t>
            </a:r>
          </a:p>
        </p:txBody>
      </p:sp>
      <p:sp>
        <p:nvSpPr>
          <p:cNvPr id="9" name="Inhaltsplatzhalter 2"/>
          <p:cNvSpPr txBox="1">
            <a:spLocks/>
          </p:cNvSpPr>
          <p:nvPr/>
        </p:nvSpPr>
        <p:spPr>
          <a:xfrm>
            <a:off x="467544" y="188641"/>
            <a:ext cx="8229600" cy="1152128"/>
          </a:xfrm>
          <a:prstGeom prst="rect">
            <a:avLst/>
          </a:prstGeom>
        </p:spPr>
        <p:txBody>
          <a:bodyPr vert="horz" lIns="91373" tIns="45687" rIns="91373" bIns="45687" rtlCol="0">
            <a:normAutofit/>
          </a:bodyPr>
          <a:lstStyle>
            <a:lvl1pPr marL="342657" indent="-342657" algn="l" defTabSz="91374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18" indent="-285546" algn="l" defTabSz="91374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78" indent="-228434" algn="l" defTabSz="91374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52"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930"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802"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72"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47"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15" indent="-228434" algn="l" defTabSz="9137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DE" dirty="0"/>
          </a:p>
        </p:txBody>
      </p:sp>
    </p:spTree>
    <p:extLst>
      <p:ext uri="{BB962C8B-B14F-4D97-AF65-F5344CB8AC3E}">
        <p14:creationId xmlns:p14="http://schemas.microsoft.com/office/powerpoint/2010/main" val="1846226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latin typeface="Courier New" pitchFamily="49" charset="0"/>
                <a:cs typeface="Courier New" pitchFamily="49" charset="0"/>
              </a:rPr>
              <a:t>Sci-Fi</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Stats</a:t>
            </a:r>
            <a:endParaRPr lang="de-DE" dirty="0">
              <a:latin typeface="Courier New" pitchFamily="49" charset="0"/>
              <a:cs typeface="Courier New" pitchFamily="49" charset="0"/>
            </a:endParaRPr>
          </a:p>
        </p:txBody>
      </p:sp>
      <p:sp>
        <p:nvSpPr>
          <p:cNvPr id="3" name="Inhaltsplatzhalter 2"/>
          <p:cNvSpPr>
            <a:spLocks noGrp="1"/>
          </p:cNvSpPr>
          <p:nvPr>
            <p:ph idx="1"/>
          </p:nvPr>
        </p:nvSpPr>
        <p:spPr/>
        <p:txBody>
          <a:bodyPr/>
          <a:lstStyle/>
          <a:p>
            <a:r>
              <a:rPr lang="de-DE" dirty="0" smtClean="0">
                <a:latin typeface="Courier New" pitchFamily="49" charset="0"/>
                <a:cs typeface="Courier New" pitchFamily="49" charset="0"/>
              </a:rPr>
              <a:t>Not </a:t>
            </a:r>
            <a:r>
              <a:rPr lang="de-DE" dirty="0" err="1" smtClean="0">
                <a:latin typeface="Courier New" pitchFamily="49" charset="0"/>
                <a:cs typeface="Courier New" pitchFamily="49" charset="0"/>
              </a:rPr>
              <a:t>many</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direct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points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comparison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between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movies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and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Ethereum</a:t>
            </a:r>
            <a:r>
              <a:rPr lang="de-DE" dirty="0" smtClean="0">
                <a:latin typeface="Courier New" pitchFamily="49" charset="0"/>
                <a:cs typeface="Courier New" pitchFamily="49" charset="0"/>
              </a:rPr>
              <a:t>/</a:t>
            </a:r>
            <a:r>
              <a:rPr lang="de-DE" dirty="0" err="1" smtClean="0">
                <a:latin typeface="Courier New" pitchFamily="49" charset="0"/>
                <a:cs typeface="Courier New" pitchFamily="49" charset="0"/>
              </a:rPr>
              <a:t>Blockchains</a:t>
            </a:r>
            <a:endParaRPr lang="de-DE" dirty="0" smtClean="0">
              <a:latin typeface="Courier New" pitchFamily="49" charset="0"/>
              <a:cs typeface="Courier New" pitchFamily="49" charset="0"/>
            </a:endParaRPr>
          </a:p>
          <a:p>
            <a:r>
              <a:rPr lang="de-DE" dirty="0" err="1" smtClean="0">
                <a:latin typeface="Courier New" pitchFamily="49" charset="0"/>
                <a:cs typeface="Courier New" pitchFamily="49" charset="0"/>
              </a:rPr>
              <a:t>Likelies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Brazil</a:t>
            </a:r>
            <a:r>
              <a:rPr lang="de-DE" dirty="0" smtClean="0">
                <a:latin typeface="Courier New" pitchFamily="49" charset="0"/>
                <a:cs typeface="Courier New" pitchFamily="49" charset="0"/>
              </a:rPr>
              <a:t>, FAQ (</a:t>
            </a:r>
            <a:r>
              <a:rPr lang="de-DE" dirty="0" err="1" smtClean="0">
                <a:latin typeface="Courier New" pitchFamily="49" charset="0"/>
                <a:cs typeface="Courier New" pitchFamily="49" charset="0"/>
              </a:rPr>
              <a:t>Sisterhood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of</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Metacontrol</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Alphaville</a:t>
            </a:r>
            <a:r>
              <a:rPr lang="de-DE" dirty="0" smtClean="0">
                <a:latin typeface="Courier New" pitchFamily="49" charset="0"/>
                <a:cs typeface="Courier New" pitchFamily="49" charset="0"/>
              </a:rPr>
              <a:t>, Metropolis</a:t>
            </a:r>
            <a:endParaRPr lang="de-DE" dirty="0">
              <a:latin typeface="Courier New" pitchFamily="49" charset="0"/>
              <a:cs typeface="Courier New" pitchFamily="49" charset="0"/>
            </a:endParaRPr>
          </a:p>
        </p:txBody>
      </p:sp>
    </p:spTree>
    <p:extLst>
      <p:ext uri="{BB962C8B-B14F-4D97-AF65-F5344CB8AC3E}">
        <p14:creationId xmlns:p14="http://schemas.microsoft.com/office/powerpoint/2010/main" val="33827705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Further Research</a:t>
            </a:r>
            <a:endParaRPr lang="de-DE" dirty="0"/>
          </a:p>
        </p:txBody>
      </p:sp>
      <p:sp>
        <p:nvSpPr>
          <p:cNvPr id="3" name="Inhaltsplatzhalter 2"/>
          <p:cNvSpPr>
            <a:spLocks noGrp="1"/>
          </p:cNvSpPr>
          <p:nvPr>
            <p:ph idx="1"/>
          </p:nvPr>
        </p:nvSpPr>
        <p:spPr/>
        <p:txBody>
          <a:bodyPr>
            <a:normAutofit lnSpcReduction="10000"/>
          </a:bodyPr>
          <a:lstStyle/>
          <a:p>
            <a:r>
              <a:rPr lang="de-DE" dirty="0" err="1" smtClean="0">
                <a:latin typeface="Courier New" pitchFamily="49" charset="0"/>
                <a:cs typeface="Courier New" pitchFamily="49" charset="0"/>
              </a:rPr>
              <a:t>When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using</a:t>
            </a:r>
            <a:r>
              <a:rPr lang="de-DE" dirty="0" smtClean="0">
                <a:latin typeface="Courier New" pitchFamily="49" charset="0"/>
                <a:cs typeface="Courier New" pitchFamily="49" charset="0"/>
              </a:rPr>
              <a:t> a </a:t>
            </a:r>
            <a:r>
              <a:rPr lang="de-DE" dirty="0" err="1" smtClean="0">
                <a:latin typeface="Courier New" pitchFamily="49" charset="0"/>
                <a:cs typeface="Courier New" pitchFamily="49" charset="0"/>
              </a:rPr>
              <a:t>system</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Ethereum</a:t>
            </a:r>
            <a:r>
              <a:rPr lang="de-DE" dirty="0" smtClean="0">
                <a:latin typeface="Courier New" pitchFamily="49" charset="0"/>
                <a:cs typeface="Courier New" pitchFamily="49" charset="0"/>
              </a:rPr>
              <a:t> – </a:t>
            </a:r>
            <a:r>
              <a:rPr lang="de-DE" dirty="0" err="1" smtClean="0">
                <a:latin typeface="Courier New" pitchFamily="49" charset="0"/>
                <a:cs typeface="Courier New" pitchFamily="49" charset="0"/>
              </a:rPr>
              <a:t>with</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more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self-control</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over</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contract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and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by</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extension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over</a:t>
            </a:r>
            <a:r>
              <a:rPr lang="de-DE" dirty="0" smtClean="0">
                <a:latin typeface="Courier New" pitchFamily="49" charset="0"/>
                <a:cs typeface="Courier New" pitchFamily="49" charset="0"/>
              </a:rPr>
              <a:t> legal </a:t>
            </a:r>
            <a:r>
              <a:rPr lang="de-DE" dirty="0" err="1" smtClean="0">
                <a:latin typeface="Courier New" pitchFamily="49" charset="0"/>
                <a:cs typeface="Courier New" pitchFamily="49" charset="0"/>
              </a:rPr>
              <a:t>agreements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does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this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change</a:t>
            </a:r>
            <a:r>
              <a:rPr lang="de-DE" dirty="0" smtClean="0">
                <a:latin typeface="Courier New" pitchFamily="49" charset="0"/>
                <a:cs typeface="Courier New" pitchFamily="49" charset="0"/>
              </a:rPr>
              <a:t> a </a:t>
            </a:r>
            <a:r>
              <a:rPr lang="de-DE" dirty="0" err="1" smtClean="0">
                <a:latin typeface="Courier New" pitchFamily="49" charset="0"/>
                <a:cs typeface="Courier New" pitchFamily="49" charset="0"/>
              </a:rPr>
              <a:t>persons‘s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relationship</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to</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law</a:t>
            </a:r>
            <a:r>
              <a:rPr lang="de-DE" dirty="0">
                <a:latin typeface="Courier New" pitchFamily="49" charset="0"/>
                <a:cs typeface="Courier New" pitchFamily="49" charset="0"/>
              </a:rPr>
              <a:t> </a:t>
            </a:r>
            <a:r>
              <a:rPr lang="de-DE" dirty="0" err="1" smtClean="0">
                <a:latin typeface="Courier New" pitchFamily="49" charset="0"/>
                <a:cs typeface="Courier New" pitchFamily="49" charset="0"/>
              </a:rPr>
              <a:t>or</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the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law</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itself</a:t>
            </a:r>
            <a:r>
              <a:rPr lang="de-DE" dirty="0" smtClean="0">
                <a:latin typeface="Courier New" pitchFamily="49" charset="0"/>
                <a:cs typeface="Courier New" pitchFamily="49" charset="0"/>
              </a:rPr>
              <a:t>?</a:t>
            </a:r>
          </a:p>
          <a:p>
            <a:r>
              <a:rPr lang="de-DE" dirty="0" err="1" smtClean="0">
                <a:latin typeface="Courier New" pitchFamily="49" charset="0"/>
                <a:cs typeface="Courier New" pitchFamily="49" charset="0"/>
              </a:rPr>
              <a:t>Include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more</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sci-fi</a:t>
            </a:r>
            <a:r>
              <a:rPr lang="de-DE" dirty="0" smtClean="0">
                <a:latin typeface="Courier New" pitchFamily="49" charset="0"/>
                <a:cs typeface="Courier New" pitchFamily="49" charset="0"/>
              </a:rPr>
              <a:t> </a:t>
            </a:r>
            <a:r>
              <a:rPr lang="de-DE" dirty="0" smtClean="0">
                <a:latin typeface="Courier New" pitchFamily="49" charset="0"/>
                <a:cs typeface="Courier New" pitchFamily="49" charset="0"/>
                <a:sym typeface="Wingdings" pitchFamily="2" charset="2"/>
              </a:rPr>
              <a:t></a:t>
            </a:r>
          </a:p>
          <a:p>
            <a:r>
              <a:rPr lang="de-DE" dirty="0" err="1" smtClean="0">
                <a:latin typeface="Courier New" pitchFamily="49" charset="0"/>
                <a:cs typeface="Courier New" pitchFamily="49" charset="0"/>
                <a:sym typeface="Wingdings" pitchFamily="2" charset="2"/>
              </a:rPr>
              <a:t>Should</a:t>
            </a:r>
            <a:r>
              <a:rPr lang="de-DE" dirty="0" smtClean="0">
                <a:latin typeface="Courier New" pitchFamily="49" charset="0"/>
                <a:cs typeface="Courier New" pitchFamily="49" charset="0"/>
                <a:sym typeface="Wingdings" pitchFamily="2" charset="2"/>
              </a:rPr>
              <a:t> </a:t>
            </a:r>
            <a:r>
              <a:rPr lang="de-DE" dirty="0" err="1" smtClean="0">
                <a:latin typeface="Courier New" pitchFamily="49" charset="0"/>
                <a:cs typeface="Courier New" pitchFamily="49" charset="0"/>
                <a:sym typeface="Wingdings" pitchFamily="2" charset="2"/>
              </a:rPr>
              <a:t>we</a:t>
            </a:r>
            <a:r>
              <a:rPr lang="de-DE" dirty="0" smtClean="0">
                <a:latin typeface="Courier New" pitchFamily="49" charset="0"/>
                <a:cs typeface="Courier New" pitchFamily="49" charset="0"/>
                <a:sym typeface="Wingdings" pitchFamily="2" charset="2"/>
              </a:rPr>
              <a:t> </a:t>
            </a:r>
            <a:r>
              <a:rPr lang="de-DE" dirty="0" err="1" smtClean="0">
                <a:latin typeface="Courier New" pitchFamily="49" charset="0"/>
                <a:cs typeface="Courier New" pitchFamily="49" charset="0"/>
                <a:sym typeface="Wingdings" pitchFamily="2" charset="2"/>
              </a:rPr>
              <a:t>tell</a:t>
            </a:r>
            <a:r>
              <a:rPr lang="de-DE" dirty="0" smtClean="0">
                <a:latin typeface="Courier New" pitchFamily="49" charset="0"/>
                <a:cs typeface="Courier New" pitchFamily="49" charset="0"/>
                <a:sym typeface="Wingdings" pitchFamily="2" charset="2"/>
              </a:rPr>
              <a:t> </a:t>
            </a:r>
            <a:r>
              <a:rPr lang="de-DE" dirty="0" err="1" smtClean="0">
                <a:latin typeface="Courier New" pitchFamily="49" charset="0"/>
                <a:cs typeface="Courier New" pitchFamily="49" charset="0"/>
                <a:sym typeface="Wingdings" pitchFamily="2" charset="2"/>
              </a:rPr>
              <a:t>more</a:t>
            </a:r>
            <a:r>
              <a:rPr lang="de-DE" dirty="0" smtClean="0">
                <a:latin typeface="Courier New" pitchFamily="49" charset="0"/>
                <a:cs typeface="Courier New" pitchFamily="49" charset="0"/>
                <a:sym typeface="Wingdings" pitchFamily="2" charset="2"/>
              </a:rPr>
              <a:t> </a:t>
            </a:r>
            <a:r>
              <a:rPr lang="de-DE" dirty="0" err="1" smtClean="0">
                <a:latin typeface="Courier New" pitchFamily="49" charset="0"/>
                <a:cs typeface="Courier New" pitchFamily="49" charset="0"/>
                <a:sym typeface="Wingdings" pitchFamily="2" charset="2"/>
              </a:rPr>
              <a:t>utopia</a:t>
            </a:r>
            <a:r>
              <a:rPr lang="de-DE" dirty="0" smtClean="0">
                <a:latin typeface="Courier New" pitchFamily="49" charset="0"/>
                <a:cs typeface="Courier New" pitchFamily="49" charset="0"/>
                <a:sym typeface="Wingdings" pitchFamily="2" charset="2"/>
              </a:rPr>
              <a:t> </a:t>
            </a:r>
            <a:r>
              <a:rPr lang="de-DE" dirty="0" err="1" smtClean="0">
                <a:latin typeface="Courier New" pitchFamily="49" charset="0"/>
                <a:cs typeface="Courier New" pitchFamily="49" charset="0"/>
                <a:sym typeface="Wingdings" pitchFamily="2" charset="2"/>
              </a:rPr>
              <a:t>or</a:t>
            </a:r>
            <a:r>
              <a:rPr lang="de-DE" dirty="0" smtClean="0">
                <a:latin typeface="Courier New" pitchFamily="49" charset="0"/>
                <a:cs typeface="Courier New" pitchFamily="49" charset="0"/>
                <a:sym typeface="Wingdings" pitchFamily="2" charset="2"/>
              </a:rPr>
              <a:t> </a:t>
            </a:r>
            <a:r>
              <a:rPr lang="de-DE" dirty="0" err="1" smtClean="0">
                <a:latin typeface="Courier New" pitchFamily="49" charset="0"/>
                <a:cs typeface="Courier New" pitchFamily="49" charset="0"/>
                <a:sym typeface="Wingdings" pitchFamily="2" charset="2"/>
              </a:rPr>
              <a:t>is</a:t>
            </a:r>
            <a:r>
              <a:rPr lang="de-DE" dirty="0" smtClean="0">
                <a:latin typeface="Courier New" pitchFamily="49" charset="0"/>
                <a:cs typeface="Courier New" pitchFamily="49" charset="0"/>
                <a:sym typeface="Wingdings" pitchFamily="2" charset="2"/>
              </a:rPr>
              <a:t> </a:t>
            </a:r>
            <a:r>
              <a:rPr lang="de-DE" dirty="0" err="1" smtClean="0">
                <a:latin typeface="Courier New" pitchFamily="49" charset="0"/>
                <a:cs typeface="Courier New" pitchFamily="49" charset="0"/>
                <a:sym typeface="Wingdings" pitchFamily="2" charset="2"/>
              </a:rPr>
              <a:t>dystopia</a:t>
            </a:r>
            <a:r>
              <a:rPr lang="de-DE" dirty="0" smtClean="0">
                <a:latin typeface="Courier New" pitchFamily="49" charset="0"/>
                <a:cs typeface="Courier New" pitchFamily="49" charset="0"/>
                <a:sym typeface="Wingdings" pitchFamily="2" charset="2"/>
              </a:rPr>
              <a:t> </a:t>
            </a:r>
            <a:r>
              <a:rPr lang="de-DE" dirty="0" err="1" smtClean="0">
                <a:latin typeface="Courier New" pitchFamily="49" charset="0"/>
                <a:cs typeface="Courier New" pitchFamily="49" charset="0"/>
                <a:sym typeface="Wingdings" pitchFamily="2" charset="2"/>
              </a:rPr>
              <a:t>necessary</a:t>
            </a:r>
            <a:r>
              <a:rPr lang="de-DE" dirty="0" smtClean="0">
                <a:latin typeface="Courier New" pitchFamily="49" charset="0"/>
                <a:cs typeface="Courier New" pitchFamily="49" charset="0"/>
                <a:sym typeface="Wingdings" pitchFamily="2" charset="2"/>
              </a:rPr>
              <a:t>?</a:t>
            </a:r>
            <a:endParaRPr lang="de-DE" dirty="0" smtClean="0">
              <a:latin typeface="Courier New" pitchFamily="49" charset="0"/>
              <a:cs typeface="Courier New" pitchFamily="49" charset="0"/>
            </a:endParaRPr>
          </a:p>
        </p:txBody>
      </p:sp>
    </p:spTree>
    <p:extLst>
      <p:ext uri="{BB962C8B-B14F-4D97-AF65-F5344CB8AC3E}">
        <p14:creationId xmlns:p14="http://schemas.microsoft.com/office/powerpoint/2010/main" val="29710653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924944"/>
            <a:ext cx="8229600" cy="1143000"/>
          </a:xfrm>
        </p:spPr>
        <p:txBody>
          <a:bodyPr>
            <a:normAutofit fontScale="90000"/>
          </a:bodyPr>
          <a:lstStyle/>
          <a:p>
            <a:r>
              <a:rPr lang="de-DE" b="1" dirty="0" smtClean="0">
                <a:latin typeface="Courier New" pitchFamily="49" charset="0"/>
                <a:cs typeface="Courier New" pitchFamily="49" charset="0"/>
              </a:rPr>
              <a:t>Works </a:t>
            </a:r>
            <a:r>
              <a:rPr lang="de-DE" b="1" dirty="0" err="1" smtClean="0">
                <a:latin typeface="Courier New" pitchFamily="49" charset="0"/>
                <a:cs typeface="Courier New" pitchFamily="49" charset="0"/>
              </a:rPr>
              <a:t>for</a:t>
            </a:r>
            <a:r>
              <a:rPr lang="de-DE" b="1" dirty="0" smtClean="0">
                <a:latin typeface="Courier New" pitchFamily="49" charset="0"/>
                <a:cs typeface="Courier New" pitchFamily="49" charset="0"/>
              </a:rPr>
              <a:t> </a:t>
            </a:r>
            <a:r>
              <a:rPr lang="de-DE" b="1" dirty="0" err="1" smtClean="0">
                <a:latin typeface="Courier New" pitchFamily="49" charset="0"/>
                <a:cs typeface="Courier New" pitchFamily="49" charset="0"/>
              </a:rPr>
              <a:t>further</a:t>
            </a:r>
            <a:r>
              <a:rPr lang="de-DE" b="1" dirty="0" smtClean="0">
                <a:latin typeface="Courier New" pitchFamily="49" charset="0"/>
                <a:cs typeface="Courier New" pitchFamily="49" charset="0"/>
              </a:rPr>
              <a:t> </a:t>
            </a:r>
            <a:r>
              <a:rPr lang="de-DE" b="1" dirty="0" err="1" smtClean="0">
                <a:latin typeface="Courier New" pitchFamily="49" charset="0"/>
                <a:cs typeface="Courier New" pitchFamily="49" charset="0"/>
              </a:rPr>
              <a:t>research</a:t>
            </a:r>
            <a:endParaRPr lang="de-DE" b="1" dirty="0">
              <a:latin typeface="Courier New" pitchFamily="49" charset="0"/>
              <a:cs typeface="Courier New" pitchFamily="49" charset="0"/>
            </a:endParaRPr>
          </a:p>
        </p:txBody>
      </p:sp>
    </p:spTree>
    <p:extLst>
      <p:ext uri="{BB962C8B-B14F-4D97-AF65-F5344CB8AC3E}">
        <p14:creationId xmlns:p14="http://schemas.microsoft.com/office/powerpoint/2010/main" val="4557249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3074" name="Picture 2" descr="C:\Users\Florian\Gikii 2015 Presentation\Brazil_(1985_film)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25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223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descr="C:\Users\Florian\Gikii 2015 Presentation\METROPOLIS_Quad_Poster_72dpi_1920pix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6" y="0"/>
            <a:ext cx="9173776" cy="689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990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Courier New" pitchFamily="49" charset="0"/>
                <a:cs typeface="Courier New" pitchFamily="49" charset="0"/>
              </a:rPr>
              <a:t>Intro</a:t>
            </a:r>
            <a:endParaRPr lang="de-DE" b="1" dirty="0">
              <a:latin typeface="Courier New" pitchFamily="49" charset="0"/>
              <a:cs typeface="Courier New" pitchFamily="49" charset="0"/>
            </a:endParaRPr>
          </a:p>
        </p:txBody>
      </p:sp>
      <p:sp>
        <p:nvSpPr>
          <p:cNvPr id="3" name="Inhaltsplatzhalter 2"/>
          <p:cNvSpPr>
            <a:spLocks noGrp="1"/>
          </p:cNvSpPr>
          <p:nvPr>
            <p:ph idx="1"/>
          </p:nvPr>
        </p:nvSpPr>
        <p:spPr/>
        <p:txBody>
          <a:bodyPr/>
          <a:lstStyle/>
          <a:p>
            <a:r>
              <a:rPr lang="de-DE" dirty="0" smtClean="0">
                <a:latin typeface="Courier New" pitchFamily="49" charset="0"/>
                <a:cs typeface="Courier New" pitchFamily="49" charset="0"/>
              </a:rPr>
              <a:t>World-computers in (</a:t>
            </a:r>
            <a:r>
              <a:rPr lang="de-DE" dirty="0" err="1" smtClean="0">
                <a:latin typeface="Courier New" pitchFamily="49" charset="0"/>
                <a:cs typeface="Courier New" pitchFamily="49" charset="0"/>
              </a:rPr>
              <a:t>pop</a:t>
            </a:r>
            <a:r>
              <a:rPr lang="de-DE" dirty="0" smtClean="0">
                <a:latin typeface="Courier New" pitchFamily="49" charset="0"/>
                <a:cs typeface="Courier New" pitchFamily="49" charset="0"/>
              </a:rPr>
              <a:t>)</a:t>
            </a:r>
            <a:r>
              <a:rPr lang="de-DE" dirty="0" err="1" smtClean="0">
                <a:latin typeface="Courier New" pitchFamily="49" charset="0"/>
                <a:cs typeface="Courier New" pitchFamily="49" charset="0"/>
              </a:rPr>
              <a:t>culture</a:t>
            </a:r>
            <a:endParaRPr lang="de-DE" dirty="0" smtClean="0">
              <a:latin typeface="Courier New" pitchFamily="49" charset="0"/>
              <a:cs typeface="Courier New" pitchFamily="49" charset="0"/>
            </a:endParaRPr>
          </a:p>
          <a:p>
            <a:pPr lvl="1"/>
            <a:r>
              <a:rPr lang="de-DE" dirty="0" err="1" smtClean="0">
                <a:latin typeface="Courier New" pitchFamily="49" charset="0"/>
                <a:cs typeface="Courier New" pitchFamily="49" charset="0"/>
              </a:rPr>
              <a:t>Often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very</a:t>
            </a:r>
            <a:r>
              <a:rPr lang="de-DE" dirty="0" smtClean="0">
                <a:latin typeface="Courier New" pitchFamily="49" charset="0"/>
                <a:cs typeface="Courier New" pitchFamily="49" charset="0"/>
              </a:rPr>
              <a:t> negative</a:t>
            </a:r>
          </a:p>
          <a:p>
            <a:r>
              <a:rPr lang="de-DE" dirty="0" err="1" smtClean="0">
                <a:latin typeface="Courier New" pitchFamily="49" charset="0"/>
                <a:cs typeface="Courier New" pitchFamily="49" charset="0"/>
              </a:rPr>
              <a:t>Ethereum</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has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been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alluded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to</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as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Skynet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or</a:t>
            </a:r>
            <a:r>
              <a:rPr lang="de-DE" dirty="0" smtClean="0">
                <a:latin typeface="Courier New" pitchFamily="49" charset="0"/>
                <a:cs typeface="Courier New" pitchFamily="49" charset="0"/>
              </a:rPr>
              <a:t> Freenet)</a:t>
            </a:r>
          </a:p>
          <a:p>
            <a:r>
              <a:rPr lang="de-DE" dirty="0" err="1" smtClean="0">
                <a:latin typeface="Courier New" pitchFamily="49" charset="0"/>
                <a:cs typeface="Courier New" pitchFamily="49" charset="0"/>
              </a:rPr>
              <a:t>Own</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descr</a:t>
            </a:r>
            <a:r>
              <a:rPr lang="de-DE" dirty="0" smtClean="0">
                <a:latin typeface="Courier New" pitchFamily="49" charset="0"/>
                <a:cs typeface="Courier New" pitchFamily="49" charset="0"/>
              </a:rPr>
              <a:t>.: „World Computer“</a:t>
            </a:r>
          </a:p>
          <a:p>
            <a:pPr lvl="1"/>
            <a:r>
              <a:rPr lang="de-DE" dirty="0" smtClean="0">
                <a:latin typeface="Courier New" pitchFamily="49" charset="0"/>
                <a:cs typeface="Courier New" pitchFamily="49" charset="0"/>
              </a:rPr>
              <a:t>(</a:t>
            </a:r>
            <a:r>
              <a:rPr lang="de-DE" dirty="0" err="1" smtClean="0">
                <a:latin typeface="Courier New" pitchFamily="49" charset="0"/>
                <a:cs typeface="Courier New" pitchFamily="49" charset="0"/>
              </a:rPr>
              <a:t>or</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distributed</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calculator</a:t>
            </a:r>
            <a:r>
              <a:rPr lang="de-DE" dirty="0" smtClean="0">
                <a:latin typeface="Courier New" pitchFamily="49" charset="0"/>
                <a:cs typeface="Courier New" pitchFamily="49" charset="0"/>
              </a:rPr>
              <a:t>)</a:t>
            </a:r>
          </a:p>
          <a:p>
            <a:r>
              <a:rPr lang="de-DE" dirty="0" err="1" smtClean="0">
                <a:latin typeface="Courier New" pitchFamily="49" charset="0"/>
                <a:cs typeface="Courier New" pitchFamily="49" charset="0"/>
              </a:rPr>
              <a:t>Towards</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empowerment</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or</a:t>
            </a:r>
            <a:r>
              <a:rPr lang="de-DE" dirty="0" smtClean="0">
                <a:latin typeface="Courier New" pitchFamily="49" charset="0"/>
                <a:cs typeface="Courier New" pitchFamily="49" charset="0"/>
              </a:rPr>
              <a:t> </a:t>
            </a:r>
            <a:r>
              <a:rPr lang="de-DE" dirty="0" err="1" smtClean="0">
                <a:latin typeface="Courier New" pitchFamily="49" charset="0"/>
                <a:cs typeface="Courier New" pitchFamily="49" charset="0"/>
              </a:rPr>
              <a:t>control</a:t>
            </a:r>
            <a:r>
              <a:rPr lang="de-DE" dirty="0" smtClean="0">
                <a:latin typeface="Courier New" pitchFamily="49" charset="0"/>
                <a:cs typeface="Courier New" pitchFamily="49" charset="0"/>
              </a:rPr>
              <a:t>?</a:t>
            </a:r>
            <a:endParaRPr lang="de-DE" dirty="0">
              <a:latin typeface="Courier New" pitchFamily="49" charset="0"/>
              <a:cs typeface="Courier New" pitchFamily="49" charset="0"/>
            </a:endParaRPr>
          </a:p>
        </p:txBody>
      </p:sp>
    </p:spTree>
    <p:extLst>
      <p:ext uri="{BB962C8B-B14F-4D97-AF65-F5344CB8AC3E}">
        <p14:creationId xmlns:p14="http://schemas.microsoft.com/office/powerpoint/2010/main" val="15487081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1026" name="Picture 2" descr="C:\Users\Florian\Gikii 2015 Presentation\braz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79" y="3334"/>
            <a:ext cx="12185483" cy="685467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8604448" y="6052646"/>
            <a:ext cx="3024336" cy="373659"/>
          </a:xfrm>
          <a:prstGeom prst="rect">
            <a:avLst/>
          </a:prstGeom>
          <a:noFill/>
        </p:spPr>
        <p:txBody>
          <a:bodyPr wrap="square" lIns="91373" tIns="45687" rIns="91373" bIns="45687" rtlCol="0">
            <a:spAutoFit/>
          </a:bodyPr>
          <a:lstStyle/>
          <a:p>
            <a:r>
              <a:rPr lang="de-DE" b="1" dirty="0" err="1" smtClean="0">
                <a:solidFill>
                  <a:schemeClr val="bg1"/>
                </a:solidFill>
              </a:rPr>
              <a:t>Brazil</a:t>
            </a:r>
            <a:endParaRPr lang="de-DE" b="1" dirty="0">
              <a:solidFill>
                <a:schemeClr val="bg1"/>
              </a:solidFill>
            </a:endParaRPr>
          </a:p>
        </p:txBody>
      </p:sp>
    </p:spTree>
    <p:extLst>
      <p:ext uri="{BB962C8B-B14F-4D97-AF65-F5344CB8AC3E}">
        <p14:creationId xmlns:p14="http://schemas.microsoft.com/office/powerpoint/2010/main" val="33053880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latin typeface="Courier New" pitchFamily="49" charset="0"/>
                <a:cs typeface="Courier New" pitchFamily="49" charset="0"/>
              </a:rPr>
              <a:t>Quo </a:t>
            </a:r>
            <a:r>
              <a:rPr lang="de-DE" b="1" dirty="0" err="1" smtClean="0">
                <a:latin typeface="Courier New" pitchFamily="49" charset="0"/>
                <a:cs typeface="Courier New" pitchFamily="49" charset="0"/>
              </a:rPr>
              <a:t>vadis</a:t>
            </a:r>
            <a:r>
              <a:rPr lang="de-DE" b="1" dirty="0" smtClean="0">
                <a:latin typeface="Courier New" pitchFamily="49" charset="0"/>
                <a:cs typeface="Courier New" pitchFamily="49" charset="0"/>
              </a:rPr>
              <a:t>, </a:t>
            </a:r>
            <a:r>
              <a:rPr lang="de-DE" b="1" dirty="0" err="1" smtClean="0">
                <a:latin typeface="Courier New" pitchFamily="49" charset="0"/>
                <a:cs typeface="Courier New" pitchFamily="49" charset="0"/>
              </a:rPr>
              <a:t>world</a:t>
            </a:r>
            <a:r>
              <a:rPr lang="de-DE" b="1" dirty="0" smtClean="0">
                <a:latin typeface="Courier New" pitchFamily="49" charset="0"/>
                <a:cs typeface="Courier New" pitchFamily="49" charset="0"/>
              </a:rPr>
              <a:t> </a:t>
            </a:r>
            <a:r>
              <a:rPr lang="de-DE" b="1" dirty="0" err="1" smtClean="0">
                <a:latin typeface="Courier New" pitchFamily="49" charset="0"/>
                <a:cs typeface="Courier New" pitchFamily="49" charset="0"/>
              </a:rPr>
              <a:t>computer</a:t>
            </a:r>
            <a:r>
              <a:rPr lang="de-DE" b="1" dirty="0" smtClean="0">
                <a:latin typeface="Courier New" pitchFamily="49" charset="0"/>
                <a:cs typeface="Courier New" pitchFamily="49" charset="0"/>
              </a:rPr>
              <a:t>?</a:t>
            </a:r>
            <a:endParaRPr lang="de-DE" b="1" dirty="0">
              <a:latin typeface="Courier New" pitchFamily="49" charset="0"/>
              <a:cs typeface="Courier New" pitchFamily="49" charset="0"/>
            </a:endParaRPr>
          </a:p>
        </p:txBody>
      </p:sp>
      <p:sp>
        <p:nvSpPr>
          <p:cNvPr id="3" name="Inhaltsplatzhalter 2"/>
          <p:cNvSpPr>
            <a:spLocks noGrp="1"/>
          </p:cNvSpPr>
          <p:nvPr>
            <p:ph idx="1"/>
          </p:nvPr>
        </p:nvSpPr>
        <p:spPr>
          <a:xfrm>
            <a:off x="457200" y="3357006"/>
            <a:ext cx="8229600" cy="1152127"/>
          </a:xfrm>
        </p:spPr>
        <p:txBody>
          <a:bodyPr/>
          <a:lstStyle/>
          <a:p>
            <a:pPr marL="0" indent="0" algn="ctr">
              <a:buNone/>
            </a:pPr>
            <a:r>
              <a:rPr lang="de-DE" b="1" dirty="0" err="1" smtClean="0">
                <a:latin typeface="Courier New" pitchFamily="49" charset="0"/>
                <a:cs typeface="Courier New" pitchFamily="49" charset="0"/>
              </a:rPr>
              <a:t>Dystopia</a:t>
            </a:r>
            <a:r>
              <a:rPr lang="de-DE" b="1" dirty="0" smtClean="0">
                <a:latin typeface="Courier New" pitchFamily="49" charset="0"/>
                <a:cs typeface="Courier New" pitchFamily="49" charset="0"/>
              </a:rPr>
              <a:t> </a:t>
            </a:r>
            <a:r>
              <a:rPr lang="de-DE" b="1" dirty="0" err="1" smtClean="0">
                <a:latin typeface="Courier New" pitchFamily="49" charset="0"/>
                <a:cs typeface="Courier New" pitchFamily="49" charset="0"/>
              </a:rPr>
              <a:t>or</a:t>
            </a:r>
            <a:r>
              <a:rPr lang="de-DE" b="1" dirty="0" smtClean="0">
                <a:latin typeface="Courier New" pitchFamily="49" charset="0"/>
                <a:cs typeface="Courier New" pitchFamily="49" charset="0"/>
              </a:rPr>
              <a:t> Utopia? </a:t>
            </a:r>
            <a:r>
              <a:rPr lang="de-DE" b="1" dirty="0" err="1" smtClean="0">
                <a:latin typeface="Courier New" pitchFamily="49" charset="0"/>
                <a:cs typeface="Courier New" pitchFamily="49" charset="0"/>
              </a:rPr>
              <a:t>Or</a:t>
            </a:r>
            <a:r>
              <a:rPr lang="de-DE" b="1" dirty="0" smtClean="0">
                <a:latin typeface="Courier New" pitchFamily="49" charset="0"/>
                <a:cs typeface="Courier New" pitchFamily="49" charset="0"/>
              </a:rPr>
              <a:t> </a:t>
            </a:r>
            <a:r>
              <a:rPr lang="de-DE" b="1" dirty="0" err="1" smtClean="0">
                <a:latin typeface="Courier New" pitchFamily="49" charset="0"/>
                <a:cs typeface="Courier New" pitchFamily="49" charset="0"/>
              </a:rPr>
              <a:t>both</a:t>
            </a:r>
            <a:r>
              <a:rPr lang="de-DE" b="1" dirty="0" smtClean="0">
                <a:latin typeface="Courier New" pitchFamily="49" charset="0"/>
                <a:cs typeface="Courier New" pitchFamily="49" charset="0"/>
              </a:rPr>
              <a:t>?</a:t>
            </a:r>
            <a:endParaRPr lang="de-DE" b="1" dirty="0">
              <a:latin typeface="Courier New" pitchFamily="49" charset="0"/>
              <a:cs typeface="Courier New" pitchFamily="49" charset="0"/>
            </a:endParaRPr>
          </a:p>
        </p:txBody>
      </p:sp>
    </p:spTree>
    <p:extLst>
      <p:ext uri="{BB962C8B-B14F-4D97-AF65-F5344CB8AC3E}">
        <p14:creationId xmlns:p14="http://schemas.microsoft.com/office/powerpoint/2010/main" val="1943808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5122" name="Picture 2" descr="C:\Users\Florian\Gikii 2015 Presentation\KIZ-hurra-die-welt-geht-unter-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 y="-1179498"/>
            <a:ext cx="9150896" cy="918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381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latin typeface="Courier New" pitchFamily="49" charset="0"/>
                <a:cs typeface="Courier New" pitchFamily="49" charset="0"/>
              </a:rPr>
              <a:t>Contact</a:t>
            </a:r>
            <a:endParaRPr lang="de-DE" b="1" dirty="0">
              <a:latin typeface="Courier New" pitchFamily="49" charset="0"/>
              <a:cs typeface="Courier New" pitchFamily="49" charset="0"/>
            </a:endParaRPr>
          </a:p>
        </p:txBody>
      </p:sp>
      <p:sp>
        <p:nvSpPr>
          <p:cNvPr id="3" name="Inhaltsplatzhalter 2"/>
          <p:cNvSpPr>
            <a:spLocks noGrp="1"/>
          </p:cNvSpPr>
          <p:nvPr>
            <p:ph idx="1"/>
          </p:nvPr>
        </p:nvSpPr>
        <p:spPr/>
        <p:txBody>
          <a:bodyPr/>
          <a:lstStyle/>
          <a:p>
            <a:r>
              <a:rPr lang="de-DE" dirty="0" smtClean="0">
                <a:latin typeface="Courier New" pitchFamily="49" charset="0"/>
                <a:cs typeface="Courier New" pitchFamily="49" charset="0"/>
              </a:rPr>
              <a:t>Florian </a:t>
            </a:r>
            <a:r>
              <a:rPr lang="de-DE" dirty="0" err="1" smtClean="0">
                <a:latin typeface="Courier New" pitchFamily="49" charset="0"/>
                <a:cs typeface="Courier New" pitchFamily="49" charset="0"/>
              </a:rPr>
              <a:t>Idelberger</a:t>
            </a:r>
            <a:r>
              <a:rPr lang="de-DE" dirty="0" smtClean="0">
                <a:latin typeface="Courier New" pitchFamily="49" charset="0"/>
                <a:cs typeface="Courier New" pitchFamily="49" charset="0"/>
              </a:rPr>
              <a:t> (LL.M)</a:t>
            </a:r>
          </a:p>
          <a:p>
            <a:r>
              <a:rPr lang="de-DE" dirty="0" smtClean="0">
                <a:latin typeface="Courier New" pitchFamily="49" charset="0"/>
                <a:cs typeface="Courier New" pitchFamily="49" charset="0"/>
              </a:rPr>
              <a:t>European University Institute</a:t>
            </a:r>
          </a:p>
          <a:p>
            <a:r>
              <a:rPr lang="de-DE" dirty="0" smtClean="0">
                <a:latin typeface="Courier New" pitchFamily="49" charset="0"/>
                <a:cs typeface="Courier New" pitchFamily="49" charset="0"/>
              </a:rPr>
              <a:t>florian.idelberger@eui.eu</a:t>
            </a:r>
          </a:p>
          <a:p>
            <a:r>
              <a:rPr lang="de-DE" dirty="0" smtClean="0">
                <a:latin typeface="Courier New" pitchFamily="49" charset="0"/>
                <a:cs typeface="Courier New" pitchFamily="49" charset="0"/>
              </a:rPr>
              <a:t>@</a:t>
            </a:r>
            <a:r>
              <a:rPr lang="de-DE" dirty="0" err="1" smtClean="0">
                <a:latin typeface="Courier New" pitchFamily="49" charset="0"/>
                <a:cs typeface="Courier New" pitchFamily="49" charset="0"/>
              </a:rPr>
              <a:t>windrush</a:t>
            </a:r>
            <a:endParaRPr lang="de-DE" dirty="0">
              <a:latin typeface="Courier New" pitchFamily="49" charset="0"/>
              <a:cs typeface="Courier New" pitchFamily="49" charset="0"/>
            </a:endParaRPr>
          </a:p>
        </p:txBody>
      </p:sp>
      <p:pic>
        <p:nvPicPr>
          <p:cNvPr id="8194" name="Picture 2" descr="C:\Users\Florian\Gikii 2015 Presentation\eui_dep_of_la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293096"/>
            <a:ext cx="571500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50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ph type="title"/>
          </p:nvPr>
        </p:nvSpPr>
        <p:spPr>
          <a:xfrm>
            <a:off x="42416" y="4541863"/>
            <a:ext cx="9058052" cy="2198936"/>
          </a:xfrm>
        </p:spPr>
        <p:txBody>
          <a:bodyPr>
            <a:normAutofit/>
          </a:bodyPr>
          <a:lstStyle/>
          <a:p>
            <a:pPr>
              <a:lnSpc>
                <a:spcPct val="120000"/>
              </a:lnSpc>
            </a:pPr>
            <a:r>
              <a:rPr lang="de-DE" sz="3200" b="1" dirty="0" err="1">
                <a:latin typeface="Courier New" pitchFamily="49" charset="0"/>
                <a:cs typeface="Courier New" pitchFamily="49" charset="0"/>
              </a:rPr>
              <a:t>What</a:t>
            </a:r>
            <a:r>
              <a:rPr lang="de-DE" sz="3200" b="1" dirty="0">
                <a:latin typeface="Courier New" pitchFamily="49" charset="0"/>
                <a:cs typeface="Courier New" pitchFamily="49" charset="0"/>
              </a:rPr>
              <a:t> </a:t>
            </a:r>
            <a:r>
              <a:rPr lang="de-DE" sz="3200" b="1" dirty="0" err="1">
                <a:latin typeface="Courier New" pitchFamily="49" charset="0"/>
                <a:cs typeface="Courier New" pitchFamily="49" charset="0"/>
              </a:rPr>
              <a:t>is</a:t>
            </a:r>
            <a:r>
              <a:rPr lang="de-DE" sz="3200" b="1" dirty="0">
                <a:latin typeface="Courier New" pitchFamily="49" charset="0"/>
                <a:cs typeface="Courier New" pitchFamily="49" charset="0"/>
              </a:rPr>
              <a:t> </a:t>
            </a:r>
            <a:r>
              <a:rPr lang="de-DE" sz="3200" b="1" dirty="0" err="1">
                <a:latin typeface="Courier New" pitchFamily="49" charset="0"/>
                <a:cs typeface="Courier New" pitchFamily="49" charset="0"/>
              </a:rPr>
              <a:t>Ethereum</a:t>
            </a:r>
            <a:r>
              <a:rPr lang="de-DE" sz="3200" b="1" dirty="0">
                <a:latin typeface="Courier New" pitchFamily="49" charset="0"/>
                <a:cs typeface="Courier New" pitchFamily="49" charset="0"/>
              </a:rPr>
              <a:t>/“World Computer“?</a:t>
            </a:r>
            <a:endParaRPr lang="de-DE" altLang="de-DE" sz="3200" b="1" dirty="0">
              <a:latin typeface="Courier New" pitchFamily="49" charset="0"/>
              <a:cs typeface="Courier New" pitchFamily="49" charset="0"/>
            </a:endParaRPr>
          </a:p>
        </p:txBody>
      </p:sp>
      <p:pic>
        <p:nvPicPr>
          <p:cNvPr id="2051" name="Picture 2" descr="ETHEREUM _LOGO AND TYPEFACE_LAN.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314" y="2564904"/>
            <a:ext cx="6285384" cy="1377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993054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p:cNvSpPr>
          <p:nvPr/>
        </p:nvSpPr>
        <p:spPr bwMode="auto">
          <a:xfrm>
            <a:off x="0" y="946562"/>
            <a:ext cx="91440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87" tIns="35687" rIns="35687" bIns="35687" anchor="ctr">
            <a:spAutoFit/>
          </a:bodyPr>
          <a:lstStyle/>
          <a:p>
            <a:pPr algn="ctr" defTabSz="410436"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DECENTRALIZED SYSTEMS</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
        <p:nvSpPr>
          <p:cNvPr id="4100" name="Rectangle 3"/>
          <p:cNvSpPr>
            <a:spLocks noChangeArrowheads="1"/>
          </p:cNvSpPr>
          <p:nvPr>
            <p:ph type="title"/>
          </p:nvPr>
        </p:nvSpPr>
        <p:spPr>
          <a:xfrm>
            <a:off x="42416" y="5781974"/>
            <a:ext cx="9058052" cy="712143"/>
          </a:xfrm>
        </p:spPr>
        <p:txBody>
          <a:bodyPr/>
          <a:lstStyle/>
          <a:p>
            <a:pPr eaLnBrk="1"/>
            <a:r>
              <a:rPr lang="de-DE" altLang="de-DE" sz="2200" dirty="0">
                <a:solidFill>
                  <a:srgbClr val="53585F"/>
                </a:solidFill>
                <a:latin typeface="Courier New" pitchFamily="49" charset="0"/>
                <a:cs typeface="Courier New" pitchFamily="49" charset="0"/>
              </a:rPr>
              <a:t>P2P file-</a:t>
            </a:r>
            <a:r>
              <a:rPr lang="de-DE" altLang="de-DE" sz="2200" dirty="0" err="1">
                <a:solidFill>
                  <a:srgbClr val="53585F"/>
                </a:solidFill>
                <a:latin typeface="Courier New" pitchFamily="49" charset="0"/>
                <a:cs typeface="Courier New" pitchFamily="49" charset="0"/>
              </a:rPr>
              <a:t>sharing</a:t>
            </a:r>
            <a:r>
              <a:rPr lang="de-DE" altLang="de-DE" sz="2200" dirty="0">
                <a:solidFill>
                  <a:srgbClr val="53585F"/>
                </a:solidFill>
                <a:latin typeface="Courier New" pitchFamily="49" charset="0"/>
                <a:cs typeface="Courier New" pitchFamily="49" charset="0"/>
              </a:rPr>
              <a:t> </a:t>
            </a:r>
            <a:r>
              <a:rPr lang="de-DE" altLang="de-DE" sz="2200" dirty="0" err="1">
                <a:solidFill>
                  <a:srgbClr val="53585F"/>
                </a:solidFill>
                <a:latin typeface="Courier New" pitchFamily="49" charset="0"/>
                <a:cs typeface="Courier New" pitchFamily="49" charset="0"/>
              </a:rPr>
              <a:t>network</a:t>
            </a:r>
            <a:endParaRPr lang="de-DE" altLang="de-DE" sz="1300" dirty="0">
              <a:latin typeface="Courier New" pitchFamily="49" charset="0"/>
              <a:cs typeface="Courier New" pitchFamily="49" charset="0"/>
            </a:endParaRPr>
          </a:p>
        </p:txBody>
      </p:sp>
      <p:sp>
        <p:nvSpPr>
          <p:cNvPr id="4101" name="Rectangle 4"/>
          <p:cNvSpPr>
            <a:spLocks/>
          </p:cNvSpPr>
          <p:nvPr/>
        </p:nvSpPr>
        <p:spPr bwMode="auto">
          <a:xfrm>
            <a:off x="968886" y="2928937"/>
            <a:ext cx="1347267" cy="294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87" tIns="35687" rIns="35687" bIns="35687" anchor="ctr"/>
          <a:lstStyle/>
          <a:p>
            <a:pPr algn="r" defTabSz="410436" fontAlgn="base" hangingPunct="0">
              <a:spcBef>
                <a:spcPct val="0"/>
              </a:spcBef>
              <a:spcAft>
                <a:spcPct val="0"/>
              </a:spcAft>
            </a:pPr>
            <a:r>
              <a:rPr lang="de-DE" altLang="de-DE" sz="1100" b="1" dirty="0">
                <a:solidFill>
                  <a:srgbClr val="000000"/>
                </a:solidFill>
                <a:latin typeface="Courier New" pitchFamily="49" charset="0"/>
                <a:ea typeface="Helvetica" charset="0"/>
                <a:cs typeface="Courier New" pitchFamily="49" charset="0"/>
                <a:sym typeface="Helvetica" charset="0"/>
              </a:rPr>
              <a:t>NODE - PEER (A)</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sp>
        <p:nvSpPr>
          <p:cNvPr id="4102" name="Rectangle 5"/>
          <p:cNvSpPr>
            <a:spLocks/>
          </p:cNvSpPr>
          <p:nvPr/>
        </p:nvSpPr>
        <p:spPr bwMode="auto">
          <a:xfrm>
            <a:off x="6826746" y="3773909"/>
            <a:ext cx="1460004" cy="294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87" tIns="35687" rIns="35687" bIns="35687" anchor="ctr"/>
          <a:lstStyle/>
          <a:p>
            <a:pPr defTabSz="410436" fontAlgn="base" hangingPunct="0">
              <a:spcBef>
                <a:spcPct val="0"/>
              </a:spcBef>
              <a:spcAft>
                <a:spcPct val="0"/>
              </a:spcAft>
            </a:pPr>
            <a:r>
              <a:rPr lang="de-DE" altLang="de-DE" sz="1100" b="1" dirty="0">
                <a:solidFill>
                  <a:srgbClr val="000000"/>
                </a:solidFill>
                <a:latin typeface="Courier New" pitchFamily="49" charset="0"/>
                <a:ea typeface="Helvetica" charset="0"/>
                <a:cs typeface="Courier New" pitchFamily="49" charset="0"/>
                <a:sym typeface="Helvetica" charset="0"/>
              </a:rPr>
              <a:t>NODE - PEER(B)</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pic>
        <p:nvPicPr>
          <p:cNvPr id="4103" name="Picture 6"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2086" y="1867422"/>
            <a:ext cx="4356572" cy="3769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9862056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p:cNvSpPr>
          <p:nvPr/>
        </p:nvSpPr>
        <p:spPr bwMode="auto">
          <a:xfrm>
            <a:off x="0" y="946560"/>
            <a:ext cx="91440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91" tIns="35691" rIns="35691" bIns="35691" anchor="ctr">
            <a:spAutoFit/>
          </a:bodyPr>
          <a:lstStyle/>
          <a:p>
            <a:pPr algn="ctr" defTabSz="410478" fontAlgn="base" hangingPunct="0">
              <a:spcBef>
                <a:spcPct val="0"/>
              </a:spcBef>
              <a:spcAft>
                <a:spcPct val="0"/>
              </a:spcAft>
            </a:pPr>
            <a:r>
              <a:rPr lang="de-DE" altLang="de-DE" sz="2800" b="1">
                <a:solidFill>
                  <a:srgbClr val="000000"/>
                </a:solidFill>
                <a:latin typeface="Helvetica" charset="0"/>
                <a:ea typeface="Helvetica" charset="0"/>
                <a:cs typeface="Helvetica" charset="0"/>
                <a:sym typeface="Helvetica" charset="0"/>
              </a:rPr>
              <a:t>OPEN-SOURCE TRUST</a:t>
            </a:r>
            <a:endParaRPr lang="de-DE" altLang="de-DE" smtClean="0">
              <a:solidFill>
                <a:srgbClr val="000000"/>
              </a:solidFill>
              <a:latin typeface="Helvetica" charset="0"/>
              <a:ea typeface="Helvetica" charset="0"/>
              <a:cs typeface="Helvetica" charset="0"/>
              <a:sym typeface="Helvetica" charset="0"/>
            </a:endParaRPr>
          </a:p>
        </p:txBody>
      </p:sp>
      <p:pic>
        <p:nvPicPr>
          <p:cNvPr id="12291"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2129" y="1894224"/>
            <a:ext cx="1551533" cy="3456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AutoShape 3"/>
          <p:cNvSpPr>
            <a:spLocks/>
          </p:cNvSpPr>
          <p:nvPr/>
        </p:nvSpPr>
        <p:spPr bwMode="auto">
          <a:xfrm>
            <a:off x="3955865" y="2902148"/>
            <a:ext cx="3583037" cy="1764730"/>
          </a:xfrm>
          <a:prstGeom prst="wedgeEllipseCallout">
            <a:avLst>
              <a:gd name="adj1" fmla="val -63384"/>
              <a:gd name="adj2" fmla="val -56398"/>
            </a:avLst>
          </a:prstGeom>
          <a:solidFill>
            <a:srgbClr val="FFFFFF"/>
          </a:solidFill>
          <a:ln w="63500">
            <a:solidFill>
              <a:srgbClr val="A6AAA9"/>
            </a:solid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478" fontAlgn="base" hangingPunct="0">
              <a:spcBef>
                <a:spcPct val="0"/>
              </a:spcBef>
              <a:spcAft>
                <a:spcPct val="0"/>
              </a:spcAft>
            </a:pPr>
            <a:endParaRPr lang="de-DE" altLang="de-DE" sz="1700">
              <a:solidFill>
                <a:srgbClr val="FFFFFF"/>
              </a:solidFill>
              <a:sym typeface="Helvetica Light" charset="0"/>
            </a:endParaRPr>
          </a:p>
        </p:txBody>
      </p:sp>
      <p:sp>
        <p:nvSpPr>
          <p:cNvPr id="12293" name="Rectangle 4"/>
          <p:cNvSpPr>
            <a:spLocks/>
          </p:cNvSpPr>
          <p:nvPr/>
        </p:nvSpPr>
        <p:spPr bwMode="auto">
          <a:xfrm>
            <a:off x="4275089" y="3325925"/>
            <a:ext cx="3171655" cy="916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691" tIns="35691" rIns="35691" bIns="35691" anchor="ctr">
            <a:spAutoFit/>
          </a:bodyPr>
          <a:lstStyle/>
          <a:p>
            <a:pPr defTabSz="410478" fontAlgn="base" hangingPunct="0">
              <a:spcBef>
                <a:spcPct val="0"/>
              </a:spcBef>
              <a:spcAft>
                <a:spcPct val="0"/>
              </a:spcAft>
            </a:pPr>
            <a:r>
              <a:rPr lang="de-DE" altLang="de-DE" dirty="0">
                <a:solidFill>
                  <a:srgbClr val="53585F"/>
                </a:solidFill>
                <a:latin typeface="Courier New" pitchFamily="49" charset="0"/>
                <a:cs typeface="Courier New" pitchFamily="49" charset="0"/>
                <a:sym typeface="Helvetica Light" charset="0"/>
              </a:rPr>
              <a:t>“</a:t>
            </a:r>
            <a:r>
              <a:rPr lang="de-DE" altLang="de-DE" b="1" dirty="0" err="1">
                <a:solidFill>
                  <a:srgbClr val="53585F"/>
                </a:solidFill>
                <a:latin typeface="Courier New" pitchFamily="49" charset="0"/>
                <a:ea typeface="Helvetica" charset="0"/>
                <a:cs typeface="Courier New" pitchFamily="49" charset="0"/>
                <a:sym typeface="Helvetica" charset="0"/>
              </a:rPr>
              <a:t>If</a:t>
            </a:r>
            <a:r>
              <a:rPr lang="de-DE" altLang="de-DE" b="1" dirty="0">
                <a:solidFill>
                  <a:srgbClr val="53585F"/>
                </a:solidFill>
                <a:latin typeface="Courier New" pitchFamily="49" charset="0"/>
                <a:ea typeface="Helvetica" charset="0"/>
                <a:cs typeface="Courier New" pitchFamily="49" charset="0"/>
                <a:sym typeface="Helvetica" charset="0"/>
              </a:rPr>
              <a:t> I </a:t>
            </a:r>
            <a:r>
              <a:rPr lang="de-DE" altLang="de-DE" b="1" dirty="0" err="1">
                <a:solidFill>
                  <a:srgbClr val="53585F"/>
                </a:solidFill>
                <a:latin typeface="Courier New" pitchFamily="49" charset="0"/>
                <a:ea typeface="Helvetica" charset="0"/>
                <a:cs typeface="Courier New" pitchFamily="49" charset="0"/>
                <a:sym typeface="Helvetica" charset="0"/>
              </a:rPr>
              <a:t>have</a:t>
            </a:r>
            <a:r>
              <a:rPr lang="de-DE" altLang="de-DE" b="1" dirty="0">
                <a:solidFill>
                  <a:srgbClr val="53585F"/>
                </a:solidFill>
                <a:latin typeface="Courier New" pitchFamily="49" charset="0"/>
                <a:ea typeface="Helvetica" charset="0"/>
                <a:cs typeface="Courier New" pitchFamily="49" charset="0"/>
                <a:sym typeface="Helvetica" charset="0"/>
              </a:rPr>
              <a:t> </a:t>
            </a:r>
            <a:r>
              <a:rPr lang="de-DE" altLang="de-DE" b="1" dirty="0" err="1">
                <a:solidFill>
                  <a:srgbClr val="53585F"/>
                </a:solidFill>
                <a:latin typeface="Courier New" pitchFamily="49" charset="0"/>
                <a:ea typeface="Helvetica" charset="0"/>
                <a:cs typeface="Courier New" pitchFamily="49" charset="0"/>
                <a:sym typeface="Helvetica" charset="0"/>
              </a:rPr>
              <a:t>more</a:t>
            </a:r>
            <a:r>
              <a:rPr lang="de-DE" altLang="de-DE" b="1" dirty="0">
                <a:solidFill>
                  <a:srgbClr val="53585F"/>
                </a:solidFill>
                <a:latin typeface="Courier New" pitchFamily="49" charset="0"/>
                <a:ea typeface="Helvetica" charset="0"/>
                <a:cs typeface="Courier New" pitchFamily="49" charset="0"/>
                <a:sym typeface="Helvetica" charset="0"/>
              </a:rPr>
              <a:t> </a:t>
            </a:r>
            <a:r>
              <a:rPr lang="de-DE" altLang="de-DE" b="1" dirty="0" err="1" smtClean="0">
                <a:solidFill>
                  <a:srgbClr val="53585F"/>
                </a:solidFill>
                <a:latin typeface="Courier New" pitchFamily="49" charset="0"/>
                <a:ea typeface="Helvetica" charset="0"/>
                <a:cs typeface="Courier New" pitchFamily="49" charset="0"/>
                <a:sym typeface="Helvetica" charset="0"/>
              </a:rPr>
              <a:t>than</a:t>
            </a:r>
            <a:endParaRPr lang="de-DE" altLang="de-DE" b="1" dirty="0" smtClean="0">
              <a:solidFill>
                <a:srgbClr val="53585F"/>
              </a:solidFill>
              <a:latin typeface="Courier New" pitchFamily="49" charset="0"/>
              <a:ea typeface="Helvetica" charset="0"/>
              <a:cs typeface="Courier New" pitchFamily="49" charset="0"/>
              <a:sym typeface="Helvetica" charset="0"/>
            </a:endParaRPr>
          </a:p>
          <a:p>
            <a:pPr defTabSz="410478" fontAlgn="base" hangingPunct="0">
              <a:spcBef>
                <a:spcPct val="0"/>
              </a:spcBef>
              <a:spcAft>
                <a:spcPct val="0"/>
              </a:spcAft>
            </a:pPr>
            <a:r>
              <a:rPr lang="de-DE" altLang="de-DE" b="1" dirty="0" smtClean="0">
                <a:solidFill>
                  <a:srgbClr val="53585F"/>
                </a:solidFill>
                <a:latin typeface="Courier New" pitchFamily="49" charset="0"/>
                <a:ea typeface="Helvetica" charset="0"/>
                <a:cs typeface="Courier New" pitchFamily="49" charset="0"/>
                <a:sym typeface="Helvetica" charset="0"/>
              </a:rPr>
              <a:t> </a:t>
            </a:r>
            <a:r>
              <a:rPr lang="de-DE" altLang="de-DE" b="1" dirty="0">
                <a:solidFill>
                  <a:srgbClr val="53585F"/>
                </a:solidFill>
                <a:latin typeface="Courier New" pitchFamily="49" charset="0"/>
                <a:ea typeface="Helvetica" charset="0"/>
                <a:cs typeface="Courier New" pitchFamily="49" charset="0"/>
                <a:sym typeface="Helvetica" charset="0"/>
              </a:rPr>
              <a:t>$100, </a:t>
            </a:r>
            <a:r>
              <a:rPr lang="de-DE" altLang="de-DE" b="1" dirty="0" smtClean="0">
                <a:solidFill>
                  <a:srgbClr val="53585F"/>
                </a:solidFill>
                <a:latin typeface="Courier New" pitchFamily="49" charset="0"/>
                <a:ea typeface="Helvetica" charset="0"/>
                <a:cs typeface="Courier New" pitchFamily="49" charset="0"/>
                <a:sym typeface="Helvetica" charset="0"/>
              </a:rPr>
              <a:t>I </a:t>
            </a:r>
            <a:r>
              <a:rPr lang="de-DE" altLang="de-DE" b="1" dirty="0" err="1">
                <a:solidFill>
                  <a:srgbClr val="53585F"/>
                </a:solidFill>
                <a:latin typeface="Courier New" pitchFamily="49" charset="0"/>
                <a:ea typeface="Helvetica" charset="0"/>
                <a:cs typeface="Courier New" pitchFamily="49" charset="0"/>
                <a:sym typeface="Helvetica" charset="0"/>
              </a:rPr>
              <a:t>agree</a:t>
            </a:r>
            <a:r>
              <a:rPr lang="de-DE" altLang="de-DE" b="1" dirty="0">
                <a:solidFill>
                  <a:srgbClr val="53585F"/>
                </a:solidFill>
                <a:latin typeface="Courier New" pitchFamily="49" charset="0"/>
                <a:ea typeface="Helvetica" charset="0"/>
                <a:cs typeface="Courier New" pitchFamily="49" charset="0"/>
                <a:sym typeface="Helvetica" charset="0"/>
              </a:rPr>
              <a:t> </a:t>
            </a:r>
            <a:r>
              <a:rPr lang="de-DE" altLang="de-DE" b="1" dirty="0" err="1">
                <a:solidFill>
                  <a:srgbClr val="53585F"/>
                </a:solidFill>
                <a:latin typeface="Courier New" pitchFamily="49" charset="0"/>
                <a:ea typeface="Helvetica" charset="0"/>
                <a:cs typeface="Courier New" pitchFamily="49" charset="0"/>
                <a:sym typeface="Helvetica" charset="0"/>
              </a:rPr>
              <a:t>to</a:t>
            </a:r>
            <a:r>
              <a:rPr lang="de-DE" altLang="de-DE" b="1" dirty="0">
                <a:solidFill>
                  <a:srgbClr val="53585F"/>
                </a:solidFill>
                <a:latin typeface="Courier New" pitchFamily="49" charset="0"/>
                <a:ea typeface="Helvetica" charset="0"/>
                <a:cs typeface="Courier New" pitchFamily="49" charset="0"/>
                <a:sym typeface="Helvetica" charset="0"/>
              </a:rPr>
              <a:t> </a:t>
            </a:r>
            <a:r>
              <a:rPr lang="de-DE" altLang="de-DE" b="1" dirty="0" err="1" smtClean="0">
                <a:solidFill>
                  <a:srgbClr val="53585F"/>
                </a:solidFill>
                <a:latin typeface="Courier New" pitchFamily="49" charset="0"/>
                <a:ea typeface="Helvetica" charset="0"/>
                <a:cs typeface="Courier New" pitchFamily="49" charset="0"/>
                <a:sym typeface="Helvetica" charset="0"/>
              </a:rPr>
              <a:t>give</a:t>
            </a:r>
            <a:endParaRPr lang="de-DE" altLang="de-DE" b="1" dirty="0" smtClean="0">
              <a:solidFill>
                <a:srgbClr val="53585F"/>
              </a:solidFill>
              <a:latin typeface="Courier New" pitchFamily="49" charset="0"/>
              <a:ea typeface="Helvetica" charset="0"/>
              <a:cs typeface="Courier New" pitchFamily="49" charset="0"/>
              <a:sym typeface="Helvetica" charset="0"/>
            </a:endParaRPr>
          </a:p>
          <a:p>
            <a:pPr defTabSz="410478" fontAlgn="base" hangingPunct="0">
              <a:spcBef>
                <a:spcPct val="0"/>
              </a:spcBef>
              <a:spcAft>
                <a:spcPct val="0"/>
              </a:spcAft>
            </a:pPr>
            <a:r>
              <a:rPr lang="de-DE" altLang="de-DE" b="1" dirty="0" smtClean="0">
                <a:solidFill>
                  <a:srgbClr val="53585F"/>
                </a:solidFill>
                <a:latin typeface="Courier New" pitchFamily="49" charset="0"/>
                <a:ea typeface="Helvetica" charset="0"/>
                <a:cs typeface="Courier New" pitchFamily="49" charset="0"/>
                <a:sym typeface="Helvetica" charset="0"/>
              </a:rPr>
              <a:t> </a:t>
            </a:r>
            <a:r>
              <a:rPr lang="de-DE" altLang="de-DE" b="1" dirty="0">
                <a:solidFill>
                  <a:srgbClr val="53585F"/>
                </a:solidFill>
                <a:latin typeface="Courier New" pitchFamily="49" charset="0"/>
                <a:ea typeface="Helvetica" charset="0"/>
                <a:cs typeface="Courier New" pitchFamily="49" charset="0"/>
                <a:sym typeface="Helvetica" charset="0"/>
              </a:rPr>
              <a:t>$10 </a:t>
            </a:r>
            <a:r>
              <a:rPr lang="de-DE" altLang="de-DE" b="1" dirty="0" err="1">
                <a:solidFill>
                  <a:srgbClr val="53585F"/>
                </a:solidFill>
                <a:latin typeface="Courier New" pitchFamily="49" charset="0"/>
                <a:ea typeface="Helvetica" charset="0"/>
                <a:cs typeface="Courier New" pitchFamily="49" charset="0"/>
                <a:sym typeface="Helvetica" charset="0"/>
              </a:rPr>
              <a:t>to</a:t>
            </a:r>
            <a:r>
              <a:rPr lang="de-DE" altLang="de-DE" b="1" dirty="0">
                <a:solidFill>
                  <a:srgbClr val="53585F"/>
                </a:solidFill>
                <a:latin typeface="Courier New" pitchFamily="49" charset="0"/>
                <a:ea typeface="Helvetica" charset="0"/>
                <a:cs typeface="Courier New" pitchFamily="49" charset="0"/>
                <a:sym typeface="Helvetica" charset="0"/>
              </a:rPr>
              <a:t> Tom.” </a:t>
            </a:r>
            <a:endParaRPr lang="de-DE" altLang="de-DE" dirty="0" smtClean="0">
              <a:solidFill>
                <a:srgbClr val="000000"/>
              </a:solidFill>
              <a:latin typeface="Courier New" pitchFamily="49" charset="0"/>
              <a:cs typeface="Courier New" pitchFamily="49" charset="0"/>
              <a:sym typeface="Helvetica Light" charset="0"/>
            </a:endParaRPr>
          </a:p>
        </p:txBody>
      </p:sp>
      <p:sp>
        <p:nvSpPr>
          <p:cNvPr id="12294" name="Rectangle 5"/>
          <p:cNvSpPr>
            <a:spLocks/>
          </p:cNvSpPr>
          <p:nvPr/>
        </p:nvSpPr>
        <p:spPr bwMode="auto">
          <a:xfrm>
            <a:off x="42416" y="5781974"/>
            <a:ext cx="9058052" cy="712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478" fontAlgn="base" hangingPunct="0">
              <a:spcBef>
                <a:spcPct val="0"/>
              </a:spcBef>
              <a:spcAft>
                <a:spcPct val="0"/>
              </a:spcAft>
            </a:pPr>
            <a:r>
              <a:rPr lang="de-DE" altLang="de-DE" sz="2200" dirty="0">
                <a:solidFill>
                  <a:srgbClr val="53585F"/>
                </a:solidFill>
                <a:latin typeface="Courier New" pitchFamily="49" charset="0"/>
                <a:cs typeface="Courier New" pitchFamily="49" charset="0"/>
                <a:sym typeface="Helvetica Light" charset="0"/>
              </a:rPr>
              <a:t>People </a:t>
            </a:r>
            <a:r>
              <a:rPr lang="de-DE" altLang="de-DE" sz="2200" dirty="0" err="1">
                <a:solidFill>
                  <a:srgbClr val="53585F"/>
                </a:solidFill>
                <a:latin typeface="Courier New" pitchFamily="49" charset="0"/>
                <a:cs typeface="Courier New" pitchFamily="49" charset="0"/>
                <a:sym typeface="Helvetica Light" charset="0"/>
              </a:rPr>
              <a:t>can</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make</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agreements</a:t>
            </a:r>
            <a:r>
              <a:rPr lang="de-DE" altLang="de-DE" sz="2200" dirty="0">
                <a:solidFill>
                  <a:srgbClr val="53585F"/>
                </a:solidFill>
                <a:latin typeface="Courier New" pitchFamily="49" charset="0"/>
                <a:cs typeface="Courier New" pitchFamily="49" charset="0"/>
                <a:sym typeface="Helvetica Light" charset="0"/>
              </a:rPr>
              <a:t>….</a:t>
            </a:r>
            <a:endParaRPr lang="de-DE" altLang="de-DE" dirty="0" smtClean="0">
              <a:solidFill>
                <a:srgbClr val="000000"/>
              </a:solidFill>
              <a:latin typeface="Courier New" pitchFamily="49" charset="0"/>
              <a:cs typeface="Courier New" pitchFamily="49" charset="0"/>
              <a:sym typeface="Helvetica Light" charset="0"/>
            </a:endParaRPr>
          </a:p>
        </p:txBody>
      </p:sp>
    </p:spTree>
    <p:extLst>
      <p:ext uri="{BB962C8B-B14F-4D97-AF65-F5344CB8AC3E}">
        <p14:creationId xmlns:p14="http://schemas.microsoft.com/office/powerpoint/2010/main" val="393421008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0" y="946560"/>
            <a:ext cx="91440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691" tIns="35691" rIns="35691" bIns="35691" anchor="ctr">
            <a:spAutoFit/>
          </a:bodyPr>
          <a:lstStyle/>
          <a:p>
            <a:pPr algn="ctr" defTabSz="410478" fontAlgn="base" hangingPunct="0">
              <a:spcBef>
                <a:spcPct val="0"/>
              </a:spcBef>
              <a:spcAft>
                <a:spcPct val="0"/>
              </a:spcAft>
            </a:pPr>
            <a:r>
              <a:rPr lang="de-DE" altLang="de-DE" sz="2800" b="1" dirty="0">
                <a:solidFill>
                  <a:srgbClr val="000000"/>
                </a:solidFill>
                <a:latin typeface="Courier New" pitchFamily="49" charset="0"/>
                <a:ea typeface="Helvetica" charset="0"/>
                <a:cs typeface="Courier New" pitchFamily="49" charset="0"/>
                <a:sym typeface="Helvetica" charset="0"/>
              </a:rPr>
              <a:t>OPEN-SOURCE TRUST</a:t>
            </a:r>
            <a:endParaRPr lang="de-DE" altLang="de-DE" dirty="0" smtClean="0">
              <a:solidFill>
                <a:srgbClr val="000000"/>
              </a:solidFill>
              <a:latin typeface="Courier New" pitchFamily="49" charset="0"/>
              <a:ea typeface="Helvetica" charset="0"/>
              <a:cs typeface="Courier New" pitchFamily="49" charset="0"/>
              <a:sym typeface="Helvetica" charset="0"/>
            </a:endParaRPr>
          </a:p>
        </p:txBody>
      </p:sp>
      <p:pic>
        <p:nvPicPr>
          <p:cNvPr id="13315"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2129" y="1894224"/>
            <a:ext cx="1551533" cy="3456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AutoShape 3"/>
          <p:cNvSpPr>
            <a:spLocks/>
          </p:cNvSpPr>
          <p:nvPr/>
        </p:nvSpPr>
        <p:spPr bwMode="auto">
          <a:xfrm>
            <a:off x="3955865" y="2902148"/>
            <a:ext cx="3583037" cy="1764730"/>
          </a:xfrm>
          <a:prstGeom prst="wedgeEllipseCallout">
            <a:avLst>
              <a:gd name="adj1" fmla="val -63384"/>
              <a:gd name="adj2" fmla="val -56398"/>
            </a:avLst>
          </a:prstGeom>
          <a:solidFill>
            <a:srgbClr val="FFFFFF"/>
          </a:solidFill>
          <a:ln w="63500">
            <a:solidFill>
              <a:srgbClr val="A6AAA9"/>
            </a:solidFill>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478" fontAlgn="base" hangingPunct="0">
              <a:spcBef>
                <a:spcPct val="0"/>
              </a:spcBef>
              <a:spcAft>
                <a:spcPct val="0"/>
              </a:spcAft>
            </a:pPr>
            <a:endParaRPr lang="de-DE" altLang="de-DE" sz="1700">
              <a:solidFill>
                <a:srgbClr val="FFFFFF"/>
              </a:solidFill>
              <a:sym typeface="Helvetica Light" charset="0"/>
            </a:endParaRPr>
          </a:p>
        </p:txBody>
      </p:sp>
      <p:sp>
        <p:nvSpPr>
          <p:cNvPr id="13317" name="Rectangle 4"/>
          <p:cNvSpPr>
            <a:spLocks/>
          </p:cNvSpPr>
          <p:nvPr/>
        </p:nvSpPr>
        <p:spPr bwMode="auto">
          <a:xfrm>
            <a:off x="4328668" y="3325916"/>
            <a:ext cx="3312544" cy="916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691" tIns="35691" rIns="35691" bIns="35691" anchor="ctr">
            <a:spAutoFit/>
          </a:bodyPr>
          <a:lstStyle/>
          <a:p>
            <a:pPr defTabSz="410478" fontAlgn="base" hangingPunct="0">
              <a:spcBef>
                <a:spcPct val="0"/>
              </a:spcBef>
              <a:spcAft>
                <a:spcPct val="0"/>
              </a:spcAft>
            </a:pPr>
            <a:r>
              <a:rPr lang="de-DE" altLang="de-DE" dirty="0">
                <a:solidFill>
                  <a:srgbClr val="53585F"/>
                </a:solidFill>
                <a:latin typeface="Courier New" pitchFamily="49" charset="0"/>
                <a:cs typeface="Courier New" pitchFamily="49" charset="0"/>
                <a:sym typeface="Helvetica Light" charset="0"/>
              </a:rPr>
              <a:t>“</a:t>
            </a:r>
            <a:r>
              <a:rPr lang="de-DE" altLang="de-DE" b="1" dirty="0" err="1">
                <a:solidFill>
                  <a:srgbClr val="53585F"/>
                </a:solidFill>
                <a:latin typeface="Courier New" pitchFamily="49" charset="0"/>
                <a:ea typeface="Helvetica" charset="0"/>
                <a:cs typeface="Courier New" pitchFamily="49" charset="0"/>
                <a:sym typeface="Helvetica" charset="0"/>
              </a:rPr>
              <a:t>Actually</a:t>
            </a:r>
            <a:r>
              <a:rPr lang="de-DE" altLang="de-DE" b="1" dirty="0">
                <a:solidFill>
                  <a:srgbClr val="53585F"/>
                </a:solidFill>
                <a:latin typeface="Courier New" pitchFamily="49" charset="0"/>
                <a:ea typeface="Helvetica" charset="0"/>
                <a:cs typeface="Courier New" pitchFamily="49" charset="0"/>
                <a:sym typeface="Helvetica" charset="0"/>
              </a:rPr>
              <a:t>, Tom </a:t>
            </a:r>
            <a:r>
              <a:rPr lang="de-DE" altLang="de-DE" b="1" dirty="0" err="1">
                <a:solidFill>
                  <a:srgbClr val="53585F"/>
                </a:solidFill>
                <a:latin typeface="Courier New" pitchFamily="49" charset="0"/>
                <a:ea typeface="Helvetica" charset="0"/>
                <a:cs typeface="Courier New" pitchFamily="49" charset="0"/>
                <a:sym typeface="Helvetica" charset="0"/>
              </a:rPr>
              <a:t>doesn’t</a:t>
            </a:r>
            <a:r>
              <a:rPr lang="de-DE" altLang="de-DE" b="1" dirty="0">
                <a:solidFill>
                  <a:srgbClr val="53585F"/>
                </a:solidFill>
                <a:latin typeface="Courier New" pitchFamily="49" charset="0"/>
                <a:ea typeface="Helvetica" charset="0"/>
                <a:cs typeface="Courier New" pitchFamily="49" charset="0"/>
                <a:sym typeface="Helvetica" charset="0"/>
              </a:rPr>
              <a:t> </a:t>
            </a:r>
          </a:p>
          <a:p>
            <a:pPr defTabSz="410478" fontAlgn="base" hangingPunct="0">
              <a:spcBef>
                <a:spcPct val="0"/>
              </a:spcBef>
              <a:spcAft>
                <a:spcPct val="0"/>
              </a:spcAft>
            </a:pPr>
            <a:r>
              <a:rPr lang="de-DE" altLang="de-DE" b="1" dirty="0" err="1">
                <a:solidFill>
                  <a:srgbClr val="53585F"/>
                </a:solidFill>
                <a:latin typeface="Courier New" pitchFamily="49" charset="0"/>
                <a:ea typeface="Helvetica" charset="0"/>
                <a:cs typeface="Courier New" pitchFamily="49" charset="0"/>
                <a:sym typeface="Helvetica" charset="0"/>
              </a:rPr>
              <a:t>really</a:t>
            </a:r>
            <a:r>
              <a:rPr lang="de-DE" altLang="de-DE" b="1" dirty="0">
                <a:solidFill>
                  <a:srgbClr val="53585F"/>
                </a:solidFill>
                <a:latin typeface="Courier New" pitchFamily="49" charset="0"/>
                <a:ea typeface="Helvetica" charset="0"/>
                <a:cs typeface="Courier New" pitchFamily="49" charset="0"/>
                <a:sym typeface="Helvetica" charset="0"/>
              </a:rPr>
              <a:t> </a:t>
            </a:r>
            <a:r>
              <a:rPr lang="de-DE" altLang="de-DE" b="1" dirty="0" err="1">
                <a:solidFill>
                  <a:srgbClr val="53585F"/>
                </a:solidFill>
                <a:latin typeface="Courier New" pitchFamily="49" charset="0"/>
                <a:ea typeface="Helvetica" charset="0"/>
                <a:cs typeface="Courier New" pitchFamily="49" charset="0"/>
                <a:sym typeface="Helvetica" charset="0"/>
              </a:rPr>
              <a:t>deserve</a:t>
            </a:r>
            <a:r>
              <a:rPr lang="de-DE" altLang="de-DE" b="1" dirty="0">
                <a:solidFill>
                  <a:srgbClr val="53585F"/>
                </a:solidFill>
                <a:latin typeface="Courier New" pitchFamily="49" charset="0"/>
                <a:ea typeface="Helvetica" charset="0"/>
                <a:cs typeface="Courier New" pitchFamily="49" charset="0"/>
                <a:sym typeface="Helvetica" charset="0"/>
              </a:rPr>
              <a:t> </a:t>
            </a:r>
            <a:r>
              <a:rPr lang="de-DE" altLang="de-DE" b="1" dirty="0" err="1">
                <a:solidFill>
                  <a:srgbClr val="53585F"/>
                </a:solidFill>
                <a:latin typeface="Courier New" pitchFamily="49" charset="0"/>
                <a:ea typeface="Helvetica" charset="0"/>
                <a:cs typeface="Courier New" pitchFamily="49" charset="0"/>
                <a:sym typeface="Helvetica" charset="0"/>
              </a:rPr>
              <a:t>this</a:t>
            </a:r>
            <a:r>
              <a:rPr lang="de-DE" altLang="de-DE" b="1" dirty="0">
                <a:solidFill>
                  <a:srgbClr val="53585F"/>
                </a:solidFill>
                <a:latin typeface="Courier New" pitchFamily="49" charset="0"/>
                <a:ea typeface="Helvetica" charset="0"/>
                <a:cs typeface="Courier New" pitchFamily="49" charset="0"/>
                <a:sym typeface="Helvetica" charset="0"/>
              </a:rPr>
              <a:t> </a:t>
            </a:r>
          </a:p>
          <a:p>
            <a:pPr defTabSz="410478" fontAlgn="base" hangingPunct="0">
              <a:spcBef>
                <a:spcPct val="0"/>
              </a:spcBef>
              <a:spcAft>
                <a:spcPct val="0"/>
              </a:spcAft>
            </a:pPr>
            <a:r>
              <a:rPr lang="de-DE" altLang="de-DE" b="1" dirty="0" err="1">
                <a:solidFill>
                  <a:srgbClr val="53585F"/>
                </a:solidFill>
                <a:latin typeface="Courier New" pitchFamily="49" charset="0"/>
                <a:ea typeface="Helvetica" charset="0"/>
                <a:cs typeface="Courier New" pitchFamily="49" charset="0"/>
                <a:sym typeface="Helvetica" charset="0"/>
              </a:rPr>
              <a:t>money</a:t>
            </a:r>
            <a:r>
              <a:rPr lang="de-DE" altLang="de-DE" b="1" dirty="0">
                <a:solidFill>
                  <a:srgbClr val="53585F"/>
                </a:solidFill>
                <a:latin typeface="Courier New" pitchFamily="49" charset="0"/>
                <a:ea typeface="Helvetica" charset="0"/>
                <a:cs typeface="Courier New" pitchFamily="49" charset="0"/>
                <a:sym typeface="Helvetica" charset="0"/>
              </a:rPr>
              <a:t>.” </a:t>
            </a:r>
            <a:endParaRPr lang="de-DE" altLang="de-DE" dirty="0" smtClean="0">
              <a:solidFill>
                <a:srgbClr val="000000"/>
              </a:solidFill>
              <a:latin typeface="Courier New" pitchFamily="49" charset="0"/>
              <a:cs typeface="Courier New" pitchFamily="49" charset="0"/>
              <a:sym typeface="Helvetica Light" charset="0"/>
            </a:endParaRPr>
          </a:p>
        </p:txBody>
      </p:sp>
      <p:sp>
        <p:nvSpPr>
          <p:cNvPr id="13318" name="Rectangle 5"/>
          <p:cNvSpPr>
            <a:spLocks/>
          </p:cNvSpPr>
          <p:nvPr/>
        </p:nvSpPr>
        <p:spPr bwMode="auto">
          <a:xfrm>
            <a:off x="42416" y="5781974"/>
            <a:ext cx="9058052" cy="712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410478" fontAlgn="base" hangingPunct="0">
              <a:spcBef>
                <a:spcPct val="0"/>
              </a:spcBef>
              <a:spcAft>
                <a:spcPct val="0"/>
              </a:spcAft>
            </a:pPr>
            <a:r>
              <a:rPr lang="de-DE" altLang="de-DE" sz="2200" dirty="0">
                <a:solidFill>
                  <a:srgbClr val="53585F"/>
                </a:solidFill>
                <a:latin typeface="Courier New" pitchFamily="49" charset="0"/>
                <a:cs typeface="Courier New" pitchFamily="49" charset="0"/>
                <a:sym typeface="Helvetica Light" charset="0"/>
              </a:rPr>
              <a:t>…</a:t>
            </a:r>
            <a:r>
              <a:rPr lang="de-DE" altLang="de-DE" sz="2200" dirty="0" err="1">
                <a:solidFill>
                  <a:srgbClr val="53585F"/>
                </a:solidFill>
                <a:latin typeface="Courier New" pitchFamily="49" charset="0"/>
                <a:cs typeface="Courier New" pitchFamily="49" charset="0"/>
                <a:sym typeface="Helvetica Light" charset="0"/>
              </a:rPr>
              <a:t>and</a:t>
            </a:r>
            <a:r>
              <a:rPr lang="de-DE" altLang="de-DE" sz="2200" dirty="0">
                <a:solidFill>
                  <a:srgbClr val="53585F"/>
                </a:solidFill>
                <a:latin typeface="Courier New" pitchFamily="49" charset="0"/>
                <a:cs typeface="Courier New" pitchFamily="49" charset="0"/>
                <a:sym typeface="Helvetica Light" charset="0"/>
              </a:rPr>
              <a:t> not live </a:t>
            </a:r>
            <a:r>
              <a:rPr lang="de-DE" altLang="de-DE" sz="2200" dirty="0" err="1">
                <a:solidFill>
                  <a:srgbClr val="53585F"/>
                </a:solidFill>
                <a:latin typeface="Courier New" pitchFamily="49" charset="0"/>
                <a:cs typeface="Courier New" pitchFamily="49" charset="0"/>
                <a:sym typeface="Helvetica Light" charset="0"/>
              </a:rPr>
              <a:t>up</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to</a:t>
            </a:r>
            <a:r>
              <a:rPr lang="de-DE" altLang="de-DE" sz="2200" dirty="0">
                <a:solidFill>
                  <a:srgbClr val="53585F"/>
                </a:solidFill>
                <a:latin typeface="Courier New" pitchFamily="49" charset="0"/>
                <a:cs typeface="Courier New" pitchFamily="49" charset="0"/>
                <a:sym typeface="Helvetica Light" charset="0"/>
              </a:rPr>
              <a:t> </a:t>
            </a:r>
            <a:r>
              <a:rPr lang="de-DE" altLang="de-DE" sz="2200" dirty="0" err="1">
                <a:solidFill>
                  <a:srgbClr val="53585F"/>
                </a:solidFill>
                <a:latin typeface="Courier New" pitchFamily="49" charset="0"/>
                <a:cs typeface="Courier New" pitchFamily="49" charset="0"/>
                <a:sym typeface="Helvetica Light" charset="0"/>
              </a:rPr>
              <a:t>them</a:t>
            </a:r>
            <a:r>
              <a:rPr lang="de-DE" altLang="de-DE" sz="2200" dirty="0">
                <a:solidFill>
                  <a:srgbClr val="53585F"/>
                </a:solidFill>
                <a:latin typeface="Courier New" pitchFamily="49" charset="0"/>
                <a:cs typeface="Courier New" pitchFamily="49" charset="0"/>
                <a:sym typeface="Helvetica Light" charset="0"/>
              </a:rPr>
              <a:t>.</a:t>
            </a:r>
            <a:endParaRPr lang="de-DE" altLang="de-DE" dirty="0" smtClean="0">
              <a:solidFill>
                <a:srgbClr val="000000"/>
              </a:solidFill>
              <a:latin typeface="Courier New" pitchFamily="49" charset="0"/>
              <a:cs typeface="Courier New" pitchFamily="49" charset="0"/>
              <a:sym typeface="Helvetica Light" charset="0"/>
            </a:endParaRPr>
          </a:p>
        </p:txBody>
      </p:sp>
      <p:pic>
        <p:nvPicPr>
          <p:cNvPr id="13320" name="Picture 7"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0830" y="4325318"/>
            <a:ext cx="635124" cy="380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24859970"/>
      </p:ext>
    </p:extLst>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de-DE" altLang="de-DE"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de-DE" altLang="de-DE"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1_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de-DE" altLang="de-DE"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de-DE" altLang="de-DE"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2_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de-DE" altLang="de-DE"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de-DE" altLang="de-DE"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3_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de-DE" altLang="de-DE"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de-DE" altLang="de-DE"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6.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1_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2_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1417</Words>
  <Application>Microsoft Office PowerPoint</Application>
  <PresentationFormat>Bildschirmpräsentation (4:3)</PresentationFormat>
  <Paragraphs>176</Paragraphs>
  <Slides>53</Slides>
  <Notes>11</Notes>
  <HiddenSlides>0</HiddenSlides>
  <MMClips>0</MMClips>
  <ScaleCrop>false</ScaleCrop>
  <HeadingPairs>
    <vt:vector size="4" baseType="variant">
      <vt:variant>
        <vt:lpstr>Design</vt:lpstr>
      </vt:variant>
      <vt:variant>
        <vt:i4>9</vt:i4>
      </vt:variant>
      <vt:variant>
        <vt:lpstr>Folientitel</vt:lpstr>
      </vt:variant>
      <vt:variant>
        <vt:i4>53</vt:i4>
      </vt:variant>
    </vt:vector>
  </HeadingPairs>
  <TitlesOfParts>
    <vt:vector size="62" baseType="lpstr">
      <vt:lpstr>Larissa</vt:lpstr>
      <vt:lpstr>White</vt:lpstr>
      <vt:lpstr>1_White</vt:lpstr>
      <vt:lpstr>2_White</vt:lpstr>
      <vt:lpstr>3_White</vt:lpstr>
      <vt:lpstr>Showroom</vt:lpstr>
      <vt:lpstr>1_Showroom</vt:lpstr>
      <vt:lpstr>2_Showroom</vt:lpstr>
      <vt:lpstr>1_Larissa</vt:lpstr>
      <vt:lpstr>PowerPoint-Präsentation</vt:lpstr>
      <vt:lpstr>To research, design and build software that, as best as possible, facilitates, in a secure, decentralised and fair manner, the communication and automatically-enforced agreement between parties.</vt:lpstr>
      <vt:lpstr>TOC</vt:lpstr>
      <vt:lpstr>PowerPoint-Präsentation</vt:lpstr>
      <vt:lpstr>Intro</vt:lpstr>
      <vt:lpstr>What is Ethereum/“World Computer“?</vt:lpstr>
      <vt:lpstr>P2P file-sharing network</vt:lpstr>
      <vt:lpstr>PowerPoint-Präsentation</vt:lpstr>
      <vt:lpstr>PowerPoint-Präsentation</vt:lpstr>
      <vt:lpstr>PowerPoint-Präsentation</vt:lpstr>
      <vt:lpstr>PowerPoint-Präsentation</vt:lpstr>
      <vt:lpstr>PowerPoint-Präsentation</vt:lpstr>
      <vt:lpstr>What is a Blockchain? </vt:lpstr>
      <vt:lpstr>In cryptocurrency systems each account has a balance, but there is no physical token to hold.</vt:lpstr>
      <vt:lpstr>Blockchains serve as a foundation for decentralized agreement on what those  balances are. </vt:lpstr>
      <vt:lpstr>It is the shared, collective history of  transactions on the network.</vt:lpstr>
      <vt:lpstr>A copy of the blockchain is stored on each user’s computer.</vt:lpstr>
      <vt:lpstr>The blockchain and its transactions are fully  public and may be seen by anyone. </vt:lpstr>
      <vt:lpstr>Block Approval</vt:lpstr>
      <vt:lpstr>Mining</vt:lpstr>
      <vt:lpstr>why use blockchains ?</vt:lpstr>
      <vt:lpstr>Blockchains</vt:lpstr>
      <vt:lpstr>What is Ethereum?</vt:lpstr>
      <vt:lpstr>Ethereum is a platform that makes it possible for any developer to build and publish next-generation distributed applications.</vt:lpstr>
      <vt:lpstr>Code-based contracts are the main building blocks of Ethereum.</vt:lpstr>
      <vt:lpstr>Contracts can be used to build currencies, financial derivatives, voting systems, decentralized organizations, data feeds, title registries and thousands of other applications.</vt:lpstr>
      <vt:lpstr>Ether is Ethereum's cryptofuel. It is a type of digital token that powers the applications on the decentralized network.</vt:lpstr>
      <vt:lpstr>Sending a transaction to a contract causes its code to execute. Contracts can store data, send transactions and interact with other contracts.</vt:lpstr>
      <vt:lpstr>The more computation a transaction requires the more ether it consumes.</vt:lpstr>
      <vt:lpstr>Ethereum can be used to codify, decentralize, secure and trade almost anything.</vt:lpstr>
      <vt:lpstr>To research, design and build software that, as best as possible, facilitates, in a secure, decentralised and fair manner, the communication and automatically-enforced agreement between parties.</vt:lpstr>
      <vt:lpstr>To research, design and build software that, as best as possible, facilitates, in a secure, decentralised and fair manner, the communication and automatically-enforced agreement between parties.</vt:lpstr>
      <vt:lpstr>To research, design and build software that, as best as possible, facilitates, in a secure, decentralised and fair manner, the communication and automatically-enforced agreement between parties.</vt:lpstr>
      <vt:lpstr>Legal Connection</vt:lpstr>
      <vt:lpstr>Legal Connection (2)</vt:lpstr>
      <vt:lpstr>smart contract</vt:lpstr>
      <vt:lpstr>Somewhat „legal“</vt:lpstr>
      <vt:lpstr>Analysis / So what?</vt:lpstr>
      <vt:lpstr>„It was just that hackers and programmers were good with computers. Then everything became a computer.“</vt:lpstr>
      <vt:lpstr>Utopia</vt:lpstr>
      <vt:lpstr>PowerPoint-Präsentation</vt:lpstr>
      <vt:lpstr>BUT</vt:lpstr>
      <vt:lpstr>Dystopia</vt:lpstr>
      <vt:lpstr>BUT</vt:lpstr>
      <vt:lpstr>Sci-Fi Stats</vt:lpstr>
      <vt:lpstr>Further Research</vt:lpstr>
      <vt:lpstr>Works for further research</vt:lpstr>
      <vt:lpstr>PowerPoint-Präsentation</vt:lpstr>
      <vt:lpstr>PowerPoint-Präsentation</vt:lpstr>
      <vt:lpstr>PowerPoint-Präsentation</vt:lpstr>
      <vt:lpstr>Quo vadis, world computer?</vt:lpstr>
      <vt:lpstr>PowerPoint-Präsentation</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Florian</dc:creator>
  <cp:lastModifiedBy>Florian</cp:lastModifiedBy>
  <cp:revision>23</cp:revision>
  <dcterms:created xsi:type="dcterms:W3CDTF">2015-09-22T21:53:34Z</dcterms:created>
  <dcterms:modified xsi:type="dcterms:W3CDTF">2015-09-25T00:22:19Z</dcterms:modified>
</cp:coreProperties>
</file>