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7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79D0B-6EC3-4063-B124-25714E4749CD}" type="doc">
      <dgm:prSet loTypeId="urn:microsoft.com/office/officeart/2005/8/layout/arrow6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A293D8F-377B-4240-88DC-C9BFF9A020FA}">
      <dgm:prSet phldrT="[Text]"/>
      <dgm:spPr/>
      <dgm:t>
        <a:bodyPr/>
        <a:lstStyle/>
        <a:p>
          <a:r>
            <a:rPr lang="en-US" dirty="0" smtClean="0"/>
            <a:t>Real holographic technology</a:t>
          </a:r>
          <a:endParaRPr lang="el-GR" dirty="0"/>
        </a:p>
      </dgm:t>
    </dgm:pt>
    <dgm:pt modelId="{431F0C29-2737-406C-BD73-8FDBC8B9DEA9}" type="parTrans" cxnId="{F6705B7D-2D1C-488D-8051-0969EFA4210C}">
      <dgm:prSet/>
      <dgm:spPr/>
      <dgm:t>
        <a:bodyPr/>
        <a:lstStyle/>
        <a:p>
          <a:endParaRPr lang="el-GR"/>
        </a:p>
      </dgm:t>
    </dgm:pt>
    <dgm:pt modelId="{F4BA09B9-18C4-4BD3-81F6-E010DBD2041B}" type="sibTrans" cxnId="{F6705B7D-2D1C-488D-8051-0969EFA4210C}">
      <dgm:prSet/>
      <dgm:spPr/>
      <dgm:t>
        <a:bodyPr/>
        <a:lstStyle/>
        <a:p>
          <a:endParaRPr lang="el-GR"/>
        </a:p>
      </dgm:t>
    </dgm:pt>
    <dgm:pt modelId="{E973D957-F6CD-4196-B4AD-670AC41910E6}">
      <dgm:prSet phldrT="[Text]"/>
      <dgm:spPr/>
      <dgm:t>
        <a:bodyPr/>
        <a:lstStyle/>
        <a:p>
          <a:r>
            <a:rPr lang="en-US" dirty="0" smtClean="0"/>
            <a:t>Illusion of 3D images</a:t>
          </a:r>
          <a:endParaRPr lang="el-GR" dirty="0"/>
        </a:p>
      </dgm:t>
    </dgm:pt>
    <dgm:pt modelId="{9F0DC351-394B-436C-811A-C8439A9E7C24}" type="parTrans" cxnId="{435E1006-F754-411D-8F70-2A8EC24647A5}">
      <dgm:prSet/>
      <dgm:spPr/>
      <dgm:t>
        <a:bodyPr/>
        <a:lstStyle/>
        <a:p>
          <a:endParaRPr lang="el-GR"/>
        </a:p>
      </dgm:t>
    </dgm:pt>
    <dgm:pt modelId="{491449CB-82C6-4368-B3E5-0964D4852CD3}" type="sibTrans" cxnId="{435E1006-F754-411D-8F70-2A8EC24647A5}">
      <dgm:prSet/>
      <dgm:spPr/>
      <dgm:t>
        <a:bodyPr/>
        <a:lstStyle/>
        <a:p>
          <a:endParaRPr lang="el-GR"/>
        </a:p>
      </dgm:t>
    </dgm:pt>
    <dgm:pt modelId="{EF4DF26A-D1A0-4233-97DA-8B9AC454E424}" type="pres">
      <dgm:prSet presAssocID="{7ED79D0B-6EC3-4063-B124-25714E4749C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E3B599D-57FA-40AB-BB43-66089EC1E1DF}" type="pres">
      <dgm:prSet presAssocID="{7ED79D0B-6EC3-4063-B124-25714E4749CD}" presName="ribbon" presStyleLbl="node1" presStyleIdx="0" presStyleCnt="1"/>
      <dgm:spPr/>
    </dgm:pt>
    <dgm:pt modelId="{EBAFBA95-DB65-4906-B9F1-1FFE2407CBD3}" type="pres">
      <dgm:prSet presAssocID="{7ED79D0B-6EC3-4063-B124-25714E4749C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3B5931-D642-4788-8C78-AF563D1867C3}" type="pres">
      <dgm:prSet presAssocID="{7ED79D0B-6EC3-4063-B124-25714E4749C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6705B7D-2D1C-488D-8051-0969EFA4210C}" srcId="{7ED79D0B-6EC3-4063-B124-25714E4749CD}" destId="{AA293D8F-377B-4240-88DC-C9BFF9A020FA}" srcOrd="0" destOrd="0" parTransId="{431F0C29-2737-406C-BD73-8FDBC8B9DEA9}" sibTransId="{F4BA09B9-18C4-4BD3-81F6-E010DBD2041B}"/>
    <dgm:cxn modelId="{93AEB515-6E33-48C5-BEC8-43C9CEEB299F}" type="presOf" srcId="{E973D957-F6CD-4196-B4AD-670AC41910E6}" destId="{193B5931-D642-4788-8C78-AF563D1867C3}" srcOrd="0" destOrd="0" presId="urn:microsoft.com/office/officeart/2005/8/layout/arrow6"/>
    <dgm:cxn modelId="{D2CCFFDB-3B04-442D-B566-1C75D66347ED}" type="presOf" srcId="{AA293D8F-377B-4240-88DC-C9BFF9A020FA}" destId="{EBAFBA95-DB65-4906-B9F1-1FFE2407CBD3}" srcOrd="0" destOrd="0" presId="urn:microsoft.com/office/officeart/2005/8/layout/arrow6"/>
    <dgm:cxn modelId="{15A7A923-807A-48E5-A8DC-6857FABB75B2}" type="presOf" srcId="{7ED79D0B-6EC3-4063-B124-25714E4749CD}" destId="{EF4DF26A-D1A0-4233-97DA-8B9AC454E424}" srcOrd="0" destOrd="0" presId="urn:microsoft.com/office/officeart/2005/8/layout/arrow6"/>
    <dgm:cxn modelId="{435E1006-F754-411D-8F70-2A8EC24647A5}" srcId="{7ED79D0B-6EC3-4063-B124-25714E4749CD}" destId="{E973D957-F6CD-4196-B4AD-670AC41910E6}" srcOrd="1" destOrd="0" parTransId="{9F0DC351-394B-436C-811A-C8439A9E7C24}" sibTransId="{491449CB-82C6-4368-B3E5-0964D4852CD3}"/>
    <dgm:cxn modelId="{B01881CD-630E-4682-A1AE-BF99CE21E0D6}" type="presParOf" srcId="{EF4DF26A-D1A0-4233-97DA-8B9AC454E424}" destId="{3E3B599D-57FA-40AB-BB43-66089EC1E1DF}" srcOrd="0" destOrd="0" presId="urn:microsoft.com/office/officeart/2005/8/layout/arrow6"/>
    <dgm:cxn modelId="{1F94939F-7091-4757-BF53-29BEBF0448D5}" type="presParOf" srcId="{EF4DF26A-D1A0-4233-97DA-8B9AC454E424}" destId="{EBAFBA95-DB65-4906-B9F1-1FFE2407CBD3}" srcOrd="1" destOrd="0" presId="urn:microsoft.com/office/officeart/2005/8/layout/arrow6"/>
    <dgm:cxn modelId="{EC1F6ACB-65CF-45AE-B478-02018E0E9142}" type="presParOf" srcId="{EF4DF26A-D1A0-4233-97DA-8B9AC454E424}" destId="{193B5931-D642-4788-8C78-AF563D1867C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DA46A-7B50-4445-A3FD-8E1FAF3A92BF}" type="doc">
      <dgm:prSet loTypeId="urn:microsoft.com/office/officeart/2011/layout/CircleProcess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B19587A-5F16-4176-B2C6-95D8E12114D9}">
      <dgm:prSet phldrT="[Text]"/>
      <dgm:spPr/>
      <dgm:t>
        <a:bodyPr/>
        <a:lstStyle/>
        <a:p>
          <a:r>
            <a:rPr lang="en-US" dirty="0" smtClean="0"/>
            <a:t>Copyright law</a:t>
          </a:r>
          <a:endParaRPr lang="el-GR" dirty="0"/>
        </a:p>
      </dgm:t>
    </dgm:pt>
    <dgm:pt modelId="{D2A02038-8934-4AF9-87FE-42066BD1AFDE}" type="parTrans" cxnId="{4BE04E17-4931-4101-88CC-4BF686BDF419}">
      <dgm:prSet/>
      <dgm:spPr/>
      <dgm:t>
        <a:bodyPr/>
        <a:lstStyle/>
        <a:p>
          <a:endParaRPr lang="el-GR"/>
        </a:p>
      </dgm:t>
    </dgm:pt>
    <dgm:pt modelId="{12A684FF-23D1-437C-8E45-8955250CF15C}" type="sibTrans" cxnId="{4BE04E17-4931-4101-88CC-4BF686BDF419}">
      <dgm:prSet/>
      <dgm:spPr/>
      <dgm:t>
        <a:bodyPr/>
        <a:lstStyle/>
        <a:p>
          <a:endParaRPr lang="el-GR"/>
        </a:p>
      </dgm:t>
    </dgm:pt>
    <dgm:pt modelId="{356D260C-192D-4684-A188-B285E646E436}">
      <dgm:prSet phldrT="[Text]"/>
      <dgm:spPr/>
      <dgm:t>
        <a:bodyPr/>
        <a:lstStyle/>
        <a:p>
          <a:r>
            <a:rPr lang="en-US" dirty="0" smtClean="0"/>
            <a:t>Industrial property law</a:t>
          </a:r>
          <a:endParaRPr lang="el-GR" dirty="0"/>
        </a:p>
      </dgm:t>
    </dgm:pt>
    <dgm:pt modelId="{9116582E-88B9-4CA7-99F6-09642BD11012}" type="parTrans" cxnId="{2E21CE64-8B75-405A-8B97-BEE6EAF1746F}">
      <dgm:prSet/>
      <dgm:spPr/>
      <dgm:t>
        <a:bodyPr/>
        <a:lstStyle/>
        <a:p>
          <a:endParaRPr lang="el-GR"/>
        </a:p>
      </dgm:t>
    </dgm:pt>
    <dgm:pt modelId="{F61C49EC-25BF-49B7-9276-5869BECDD8F1}" type="sibTrans" cxnId="{2E21CE64-8B75-405A-8B97-BEE6EAF1746F}">
      <dgm:prSet/>
      <dgm:spPr/>
      <dgm:t>
        <a:bodyPr/>
        <a:lstStyle/>
        <a:p>
          <a:endParaRPr lang="el-GR"/>
        </a:p>
      </dgm:t>
    </dgm:pt>
    <dgm:pt modelId="{AC627E36-96F0-43AA-8575-11C1C2FBDAE2}">
      <dgm:prSet phldrT="[Text]"/>
      <dgm:spPr/>
      <dgm:t>
        <a:bodyPr/>
        <a:lstStyle/>
        <a:p>
          <a:r>
            <a:rPr lang="en-US" dirty="0" smtClean="0"/>
            <a:t>Image right</a:t>
          </a:r>
          <a:endParaRPr lang="el-GR" dirty="0"/>
        </a:p>
      </dgm:t>
    </dgm:pt>
    <dgm:pt modelId="{AF72BC47-6037-48F2-ACFC-13F90D945FEA}" type="parTrans" cxnId="{B49346D4-F86D-43D3-80CE-6D3FE8554243}">
      <dgm:prSet/>
      <dgm:spPr/>
      <dgm:t>
        <a:bodyPr/>
        <a:lstStyle/>
        <a:p>
          <a:endParaRPr lang="el-GR"/>
        </a:p>
      </dgm:t>
    </dgm:pt>
    <dgm:pt modelId="{B3D52CD0-0A57-4C57-A551-172E4E0DC773}" type="sibTrans" cxnId="{B49346D4-F86D-43D3-80CE-6D3FE8554243}">
      <dgm:prSet/>
      <dgm:spPr/>
      <dgm:t>
        <a:bodyPr/>
        <a:lstStyle/>
        <a:p>
          <a:endParaRPr lang="el-GR"/>
        </a:p>
      </dgm:t>
    </dgm:pt>
    <dgm:pt modelId="{8B61E3E5-1ABB-4CF2-842E-6C3AA74A0BFC}" type="pres">
      <dgm:prSet presAssocID="{5F6DA46A-7B50-4445-A3FD-8E1FAF3A92B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7B966092-F6EE-447A-9FC7-9D3B48B9FBF2}" type="pres">
      <dgm:prSet presAssocID="{AC627E36-96F0-43AA-8575-11C1C2FBDAE2}" presName="Accent3" presStyleCnt="0"/>
      <dgm:spPr/>
    </dgm:pt>
    <dgm:pt modelId="{07EE24F4-0BEC-4603-B868-9CF6F0E8B974}" type="pres">
      <dgm:prSet presAssocID="{AC627E36-96F0-43AA-8575-11C1C2FBDAE2}" presName="Accent" presStyleLbl="node1" presStyleIdx="0" presStyleCnt="3"/>
      <dgm:spPr/>
    </dgm:pt>
    <dgm:pt modelId="{3D9813CA-31B5-4695-8A3C-2A4360FA2C47}" type="pres">
      <dgm:prSet presAssocID="{AC627E36-96F0-43AA-8575-11C1C2FBDAE2}" presName="ParentBackground3" presStyleCnt="0"/>
      <dgm:spPr/>
    </dgm:pt>
    <dgm:pt modelId="{123F7302-CD03-4EFD-AFEC-1080D57E2A45}" type="pres">
      <dgm:prSet presAssocID="{AC627E36-96F0-43AA-8575-11C1C2FBDAE2}" presName="ParentBackground" presStyleLbl="fgAcc1" presStyleIdx="0" presStyleCnt="3"/>
      <dgm:spPr/>
      <dgm:t>
        <a:bodyPr/>
        <a:lstStyle/>
        <a:p>
          <a:endParaRPr lang="el-GR"/>
        </a:p>
      </dgm:t>
    </dgm:pt>
    <dgm:pt modelId="{F535115C-A5EE-4607-9560-25273099B53D}" type="pres">
      <dgm:prSet presAssocID="{AC627E36-96F0-43AA-8575-11C1C2FBDAE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414A7E-6CD1-47CB-A3AD-720D4F697C62}" type="pres">
      <dgm:prSet presAssocID="{356D260C-192D-4684-A188-B285E646E436}" presName="Accent2" presStyleCnt="0"/>
      <dgm:spPr/>
    </dgm:pt>
    <dgm:pt modelId="{5619B9FA-8058-46CA-BF1A-630058E9ADB7}" type="pres">
      <dgm:prSet presAssocID="{356D260C-192D-4684-A188-B285E646E436}" presName="Accent" presStyleLbl="node1" presStyleIdx="1" presStyleCnt="3"/>
      <dgm:spPr/>
    </dgm:pt>
    <dgm:pt modelId="{BBE9EE4D-8C6A-4055-96C9-107C9F033D99}" type="pres">
      <dgm:prSet presAssocID="{356D260C-192D-4684-A188-B285E646E436}" presName="ParentBackground2" presStyleCnt="0"/>
      <dgm:spPr/>
    </dgm:pt>
    <dgm:pt modelId="{666A3529-E438-4CA6-A79E-838711F1AEC8}" type="pres">
      <dgm:prSet presAssocID="{356D260C-192D-4684-A188-B285E646E436}" presName="ParentBackground" presStyleLbl="fgAcc1" presStyleIdx="1" presStyleCnt="3"/>
      <dgm:spPr/>
      <dgm:t>
        <a:bodyPr/>
        <a:lstStyle/>
        <a:p>
          <a:endParaRPr lang="el-GR"/>
        </a:p>
      </dgm:t>
    </dgm:pt>
    <dgm:pt modelId="{DB8A1344-3773-4317-9739-1E46F02B771E}" type="pres">
      <dgm:prSet presAssocID="{356D260C-192D-4684-A188-B285E646E43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49D988-5939-416A-AA3A-A876F87927AC}" type="pres">
      <dgm:prSet presAssocID="{CB19587A-5F16-4176-B2C6-95D8E12114D9}" presName="Accent1" presStyleCnt="0"/>
      <dgm:spPr/>
    </dgm:pt>
    <dgm:pt modelId="{270048E3-540C-4CAC-B813-70FBA970F746}" type="pres">
      <dgm:prSet presAssocID="{CB19587A-5F16-4176-B2C6-95D8E12114D9}" presName="Accent" presStyleLbl="node1" presStyleIdx="2" presStyleCnt="3"/>
      <dgm:spPr/>
    </dgm:pt>
    <dgm:pt modelId="{A58A9577-3646-418C-960C-0FDF477CF5DE}" type="pres">
      <dgm:prSet presAssocID="{CB19587A-5F16-4176-B2C6-95D8E12114D9}" presName="ParentBackground1" presStyleCnt="0"/>
      <dgm:spPr/>
    </dgm:pt>
    <dgm:pt modelId="{A834FEF5-333A-4B88-8773-CF7BEBC1C109}" type="pres">
      <dgm:prSet presAssocID="{CB19587A-5F16-4176-B2C6-95D8E12114D9}" presName="ParentBackground" presStyleLbl="fgAcc1" presStyleIdx="2" presStyleCnt="3"/>
      <dgm:spPr/>
      <dgm:t>
        <a:bodyPr/>
        <a:lstStyle/>
        <a:p>
          <a:endParaRPr lang="el-GR"/>
        </a:p>
      </dgm:t>
    </dgm:pt>
    <dgm:pt modelId="{9BF7356C-8961-4580-8FA1-2FE8972692DF}" type="pres">
      <dgm:prSet presAssocID="{CB19587A-5F16-4176-B2C6-95D8E12114D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3FF6A4D-A14E-4F44-AF4D-8D2DB4691EB6}" type="presOf" srcId="{CB19587A-5F16-4176-B2C6-95D8E12114D9}" destId="{A834FEF5-333A-4B88-8773-CF7BEBC1C109}" srcOrd="0" destOrd="0" presId="urn:microsoft.com/office/officeart/2011/layout/CircleProcess"/>
    <dgm:cxn modelId="{2E21CE64-8B75-405A-8B97-BEE6EAF1746F}" srcId="{5F6DA46A-7B50-4445-A3FD-8E1FAF3A92BF}" destId="{356D260C-192D-4684-A188-B285E646E436}" srcOrd="1" destOrd="0" parTransId="{9116582E-88B9-4CA7-99F6-09642BD11012}" sibTransId="{F61C49EC-25BF-49B7-9276-5869BECDD8F1}"/>
    <dgm:cxn modelId="{62D3EFDC-3D56-46D9-B848-D4312870FFBC}" type="presOf" srcId="{AC627E36-96F0-43AA-8575-11C1C2FBDAE2}" destId="{123F7302-CD03-4EFD-AFEC-1080D57E2A45}" srcOrd="0" destOrd="0" presId="urn:microsoft.com/office/officeart/2011/layout/CircleProcess"/>
    <dgm:cxn modelId="{5D14E13D-F862-4F18-8284-72873333BD7B}" type="presOf" srcId="{356D260C-192D-4684-A188-B285E646E436}" destId="{666A3529-E438-4CA6-A79E-838711F1AEC8}" srcOrd="0" destOrd="0" presId="urn:microsoft.com/office/officeart/2011/layout/CircleProcess"/>
    <dgm:cxn modelId="{5A0BF1C6-E325-46EA-98C3-82FE5EFFE0EC}" type="presOf" srcId="{5F6DA46A-7B50-4445-A3FD-8E1FAF3A92BF}" destId="{8B61E3E5-1ABB-4CF2-842E-6C3AA74A0BFC}" srcOrd="0" destOrd="0" presId="urn:microsoft.com/office/officeart/2011/layout/CircleProcess"/>
    <dgm:cxn modelId="{B120E4B8-C607-4CBE-8285-302404BFB77A}" type="presOf" srcId="{CB19587A-5F16-4176-B2C6-95D8E12114D9}" destId="{9BF7356C-8961-4580-8FA1-2FE8972692DF}" srcOrd="1" destOrd="0" presId="urn:microsoft.com/office/officeart/2011/layout/CircleProcess"/>
    <dgm:cxn modelId="{4BE04E17-4931-4101-88CC-4BF686BDF419}" srcId="{5F6DA46A-7B50-4445-A3FD-8E1FAF3A92BF}" destId="{CB19587A-5F16-4176-B2C6-95D8E12114D9}" srcOrd="0" destOrd="0" parTransId="{D2A02038-8934-4AF9-87FE-42066BD1AFDE}" sibTransId="{12A684FF-23D1-437C-8E45-8955250CF15C}"/>
    <dgm:cxn modelId="{B49346D4-F86D-43D3-80CE-6D3FE8554243}" srcId="{5F6DA46A-7B50-4445-A3FD-8E1FAF3A92BF}" destId="{AC627E36-96F0-43AA-8575-11C1C2FBDAE2}" srcOrd="2" destOrd="0" parTransId="{AF72BC47-6037-48F2-ACFC-13F90D945FEA}" sibTransId="{B3D52CD0-0A57-4C57-A551-172E4E0DC773}"/>
    <dgm:cxn modelId="{83874EB9-550B-4358-9263-40AE68E291F8}" type="presOf" srcId="{356D260C-192D-4684-A188-B285E646E436}" destId="{DB8A1344-3773-4317-9739-1E46F02B771E}" srcOrd="1" destOrd="0" presId="urn:microsoft.com/office/officeart/2011/layout/CircleProcess"/>
    <dgm:cxn modelId="{8D107E96-E0CD-4A2B-BCB9-FB21CBD7574E}" type="presOf" srcId="{AC627E36-96F0-43AA-8575-11C1C2FBDAE2}" destId="{F535115C-A5EE-4607-9560-25273099B53D}" srcOrd="1" destOrd="0" presId="urn:microsoft.com/office/officeart/2011/layout/CircleProcess"/>
    <dgm:cxn modelId="{951B31AA-7D02-4D45-9F20-EFDB8445764F}" type="presParOf" srcId="{8B61E3E5-1ABB-4CF2-842E-6C3AA74A0BFC}" destId="{7B966092-F6EE-447A-9FC7-9D3B48B9FBF2}" srcOrd="0" destOrd="0" presId="urn:microsoft.com/office/officeart/2011/layout/CircleProcess"/>
    <dgm:cxn modelId="{88183EFE-040F-41F0-882A-591F45B34EF5}" type="presParOf" srcId="{7B966092-F6EE-447A-9FC7-9D3B48B9FBF2}" destId="{07EE24F4-0BEC-4603-B868-9CF6F0E8B974}" srcOrd="0" destOrd="0" presId="urn:microsoft.com/office/officeart/2011/layout/CircleProcess"/>
    <dgm:cxn modelId="{06AA38D1-2590-4C04-B03C-84A7ECE7DBB8}" type="presParOf" srcId="{8B61E3E5-1ABB-4CF2-842E-6C3AA74A0BFC}" destId="{3D9813CA-31B5-4695-8A3C-2A4360FA2C47}" srcOrd="1" destOrd="0" presId="urn:microsoft.com/office/officeart/2011/layout/CircleProcess"/>
    <dgm:cxn modelId="{CAFBBF07-B7C4-4C87-92B4-41224A8D213D}" type="presParOf" srcId="{3D9813CA-31B5-4695-8A3C-2A4360FA2C47}" destId="{123F7302-CD03-4EFD-AFEC-1080D57E2A45}" srcOrd="0" destOrd="0" presId="urn:microsoft.com/office/officeart/2011/layout/CircleProcess"/>
    <dgm:cxn modelId="{67385865-8498-4B38-A161-8FF909C783D5}" type="presParOf" srcId="{8B61E3E5-1ABB-4CF2-842E-6C3AA74A0BFC}" destId="{F535115C-A5EE-4607-9560-25273099B53D}" srcOrd="2" destOrd="0" presId="urn:microsoft.com/office/officeart/2011/layout/CircleProcess"/>
    <dgm:cxn modelId="{4A894D62-A9B7-4107-8597-536AA9A77059}" type="presParOf" srcId="{8B61E3E5-1ABB-4CF2-842E-6C3AA74A0BFC}" destId="{46414A7E-6CD1-47CB-A3AD-720D4F697C62}" srcOrd="3" destOrd="0" presId="urn:microsoft.com/office/officeart/2011/layout/CircleProcess"/>
    <dgm:cxn modelId="{79F05B2B-57F1-41D9-B3E2-7DF48DE95C7E}" type="presParOf" srcId="{46414A7E-6CD1-47CB-A3AD-720D4F697C62}" destId="{5619B9FA-8058-46CA-BF1A-630058E9ADB7}" srcOrd="0" destOrd="0" presId="urn:microsoft.com/office/officeart/2011/layout/CircleProcess"/>
    <dgm:cxn modelId="{00C46D77-F962-4277-A2B9-5949DDD79228}" type="presParOf" srcId="{8B61E3E5-1ABB-4CF2-842E-6C3AA74A0BFC}" destId="{BBE9EE4D-8C6A-4055-96C9-107C9F033D99}" srcOrd="4" destOrd="0" presId="urn:microsoft.com/office/officeart/2011/layout/CircleProcess"/>
    <dgm:cxn modelId="{677A3285-1923-4B22-990B-CDF9A73194F2}" type="presParOf" srcId="{BBE9EE4D-8C6A-4055-96C9-107C9F033D99}" destId="{666A3529-E438-4CA6-A79E-838711F1AEC8}" srcOrd="0" destOrd="0" presId="urn:microsoft.com/office/officeart/2011/layout/CircleProcess"/>
    <dgm:cxn modelId="{FB6D1E44-0F97-433E-8704-7E7943D72155}" type="presParOf" srcId="{8B61E3E5-1ABB-4CF2-842E-6C3AA74A0BFC}" destId="{DB8A1344-3773-4317-9739-1E46F02B771E}" srcOrd="5" destOrd="0" presId="urn:microsoft.com/office/officeart/2011/layout/CircleProcess"/>
    <dgm:cxn modelId="{B6166510-E44F-47CE-9303-087712238F03}" type="presParOf" srcId="{8B61E3E5-1ABB-4CF2-842E-6C3AA74A0BFC}" destId="{8449D988-5939-416A-AA3A-A876F87927AC}" srcOrd="6" destOrd="0" presId="urn:microsoft.com/office/officeart/2011/layout/CircleProcess"/>
    <dgm:cxn modelId="{14D018A3-60FA-499D-A6D9-E1E3BC50CE42}" type="presParOf" srcId="{8449D988-5939-416A-AA3A-A876F87927AC}" destId="{270048E3-540C-4CAC-B813-70FBA970F746}" srcOrd="0" destOrd="0" presId="urn:microsoft.com/office/officeart/2011/layout/CircleProcess"/>
    <dgm:cxn modelId="{554AFBA2-C47B-4E6B-84D4-B2FA9899E198}" type="presParOf" srcId="{8B61E3E5-1ABB-4CF2-842E-6C3AA74A0BFC}" destId="{A58A9577-3646-418C-960C-0FDF477CF5DE}" srcOrd="7" destOrd="0" presId="urn:microsoft.com/office/officeart/2011/layout/CircleProcess"/>
    <dgm:cxn modelId="{B87F6564-CCF4-48CC-960D-E85DB0AAC802}" type="presParOf" srcId="{A58A9577-3646-418C-960C-0FDF477CF5DE}" destId="{A834FEF5-333A-4B88-8773-CF7BEBC1C109}" srcOrd="0" destOrd="0" presId="urn:microsoft.com/office/officeart/2011/layout/CircleProcess"/>
    <dgm:cxn modelId="{53951F6B-59C2-40F7-852B-A74AC12D4480}" type="presParOf" srcId="{8B61E3E5-1ABB-4CF2-842E-6C3AA74A0BFC}" destId="{9BF7356C-8961-4580-8FA1-2FE8972692D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C13FF-D9E8-4123-A1B2-7243A400C73D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CBA35E03-3145-4220-AC4C-4EAC6C56F032}">
      <dgm:prSet phldrT="[Text]" custT="1"/>
      <dgm:spPr/>
      <dgm:t>
        <a:bodyPr/>
        <a:lstStyle/>
        <a:p>
          <a:r>
            <a:rPr lang="en-US" sz="2000" dirty="0" smtClean="0"/>
            <a:t>Real actor</a:t>
          </a:r>
          <a:endParaRPr lang="el-GR" sz="2000" dirty="0"/>
        </a:p>
      </dgm:t>
    </dgm:pt>
    <dgm:pt modelId="{64B7E3FC-18D3-41EF-A23F-91A1F0A9FFDC}" type="parTrans" cxnId="{4805FA54-7F82-4E88-9136-B4B336C1BE5A}">
      <dgm:prSet/>
      <dgm:spPr/>
      <dgm:t>
        <a:bodyPr/>
        <a:lstStyle/>
        <a:p>
          <a:endParaRPr lang="el-GR"/>
        </a:p>
      </dgm:t>
    </dgm:pt>
    <dgm:pt modelId="{241D8C48-2B84-405C-9898-A59C11C52E37}" type="sibTrans" cxnId="{4805FA54-7F82-4E88-9136-B4B336C1BE5A}">
      <dgm:prSet/>
      <dgm:spPr/>
      <dgm:t>
        <a:bodyPr/>
        <a:lstStyle/>
        <a:p>
          <a:endParaRPr lang="el-GR"/>
        </a:p>
      </dgm:t>
    </dgm:pt>
    <dgm:pt modelId="{71A8AF00-9EB3-47B0-8B0B-3C12EB644E95}">
      <dgm:prSet phldrT="[Text]" custT="1"/>
      <dgm:spPr/>
      <dgm:t>
        <a:bodyPr/>
        <a:lstStyle/>
        <a:p>
          <a:r>
            <a:rPr lang="en-US" sz="2000" dirty="0" smtClean="0"/>
            <a:t>Pepper’s Ghost illusion</a:t>
          </a:r>
          <a:endParaRPr lang="el-GR" sz="2000" dirty="0"/>
        </a:p>
      </dgm:t>
    </dgm:pt>
    <dgm:pt modelId="{EBEF5541-34E6-46BA-BEC4-7731F880B88C}" type="parTrans" cxnId="{3C4A7330-9457-4A35-8B30-31EAE4D053C4}">
      <dgm:prSet/>
      <dgm:spPr/>
      <dgm:t>
        <a:bodyPr/>
        <a:lstStyle/>
        <a:p>
          <a:endParaRPr lang="el-GR"/>
        </a:p>
      </dgm:t>
    </dgm:pt>
    <dgm:pt modelId="{1488FAA2-E465-4351-80E1-D6C044596A25}" type="sibTrans" cxnId="{3C4A7330-9457-4A35-8B30-31EAE4D053C4}">
      <dgm:prSet/>
      <dgm:spPr/>
      <dgm:t>
        <a:bodyPr/>
        <a:lstStyle/>
        <a:p>
          <a:endParaRPr lang="el-GR"/>
        </a:p>
      </dgm:t>
    </dgm:pt>
    <dgm:pt modelId="{558706DE-B0EC-4580-8467-0B9C90D2DF4D}">
      <dgm:prSet phldrT="[Text]" custT="1"/>
      <dgm:spPr/>
      <dgm:t>
        <a:bodyPr/>
        <a:lstStyle/>
        <a:p>
          <a:r>
            <a:rPr lang="en-US" sz="2000" dirty="0" smtClean="0"/>
            <a:t>Holographic performance</a:t>
          </a:r>
          <a:endParaRPr lang="el-GR" sz="2000" dirty="0"/>
        </a:p>
      </dgm:t>
    </dgm:pt>
    <dgm:pt modelId="{8F423E81-71D5-426A-B88E-21006D660DB4}" type="parTrans" cxnId="{52E51321-30D2-42B4-B6F7-B6F3F5FF5F26}">
      <dgm:prSet/>
      <dgm:spPr/>
      <dgm:t>
        <a:bodyPr/>
        <a:lstStyle/>
        <a:p>
          <a:endParaRPr lang="el-GR"/>
        </a:p>
      </dgm:t>
    </dgm:pt>
    <dgm:pt modelId="{6E162CF0-6932-433F-BF71-3B36C4D8D5BF}" type="sibTrans" cxnId="{52E51321-30D2-42B4-B6F7-B6F3F5FF5F26}">
      <dgm:prSet/>
      <dgm:spPr/>
      <dgm:t>
        <a:bodyPr/>
        <a:lstStyle/>
        <a:p>
          <a:endParaRPr lang="el-GR"/>
        </a:p>
      </dgm:t>
    </dgm:pt>
    <dgm:pt modelId="{287A2C1B-56C3-4356-9B91-87E7C008CEA2}">
      <dgm:prSet phldrT="[Text]" custT="1"/>
      <dgm:spPr/>
      <dgm:t>
        <a:bodyPr/>
        <a:lstStyle/>
        <a:p>
          <a:r>
            <a:rPr lang="en-US" sz="2000" dirty="0" smtClean="0"/>
            <a:t>Computer generated imagery</a:t>
          </a:r>
          <a:endParaRPr lang="el-GR" sz="2000" dirty="0"/>
        </a:p>
      </dgm:t>
    </dgm:pt>
    <dgm:pt modelId="{BC20C6B0-7080-4C71-8204-007F477C9500}" type="parTrans" cxnId="{97C552B3-633B-43FF-8219-92E4DC452102}">
      <dgm:prSet/>
      <dgm:spPr/>
      <dgm:t>
        <a:bodyPr/>
        <a:lstStyle/>
        <a:p>
          <a:endParaRPr lang="el-GR"/>
        </a:p>
      </dgm:t>
    </dgm:pt>
    <dgm:pt modelId="{D4749E94-6189-4AA4-838D-504DD180C0AD}" type="sibTrans" cxnId="{97C552B3-633B-43FF-8219-92E4DC452102}">
      <dgm:prSet/>
      <dgm:spPr/>
      <dgm:t>
        <a:bodyPr/>
        <a:lstStyle/>
        <a:p>
          <a:endParaRPr lang="el-GR"/>
        </a:p>
      </dgm:t>
    </dgm:pt>
    <dgm:pt modelId="{1BAD0A04-B65B-43DF-AC70-031CD3059FAC}" type="pres">
      <dgm:prSet presAssocID="{14FC13FF-D9E8-4123-A1B2-7243A400C73D}" presName="linearFlow" presStyleCnt="0">
        <dgm:presLayoutVars>
          <dgm:dir/>
          <dgm:resizeHandles val="exact"/>
        </dgm:presLayoutVars>
      </dgm:prSet>
      <dgm:spPr/>
    </dgm:pt>
    <dgm:pt modelId="{D8B960F4-53B5-4B03-85C9-8F5C5BDA227D}" type="pres">
      <dgm:prSet presAssocID="{CBA35E03-3145-4220-AC4C-4EAC6C56F032}" presName="node" presStyleLbl="node1" presStyleIdx="0" presStyleCnt="4" custScaleX="114883" custScaleY="1217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18C8C0-90CA-400F-9B41-3F1A133D194F}" type="pres">
      <dgm:prSet presAssocID="{241D8C48-2B84-405C-9898-A59C11C52E37}" presName="spacerL" presStyleCnt="0"/>
      <dgm:spPr/>
    </dgm:pt>
    <dgm:pt modelId="{C0481679-20CB-46FD-AC9D-A4F94D029FD6}" type="pres">
      <dgm:prSet presAssocID="{241D8C48-2B84-405C-9898-A59C11C52E37}" presName="sibTrans" presStyleLbl="sibTrans2D1" presStyleIdx="0" presStyleCnt="3"/>
      <dgm:spPr/>
      <dgm:t>
        <a:bodyPr/>
        <a:lstStyle/>
        <a:p>
          <a:endParaRPr lang="el-GR"/>
        </a:p>
      </dgm:t>
    </dgm:pt>
    <dgm:pt modelId="{A7323773-EC44-4DD5-A19A-505E7D0BDCA8}" type="pres">
      <dgm:prSet presAssocID="{241D8C48-2B84-405C-9898-A59C11C52E37}" presName="spacerR" presStyleCnt="0"/>
      <dgm:spPr/>
    </dgm:pt>
    <dgm:pt modelId="{EC6603B9-7A4F-4ED1-A62F-20092032F6E3}" type="pres">
      <dgm:prSet presAssocID="{287A2C1B-56C3-4356-9B91-87E7C008CEA2}" presName="node" presStyleLbl="node1" presStyleIdx="1" presStyleCnt="4" custScaleX="114883" custScaleY="1217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2AF218-EAC5-4086-A935-B8271273C1BC}" type="pres">
      <dgm:prSet presAssocID="{D4749E94-6189-4AA4-838D-504DD180C0AD}" presName="spacerL" presStyleCnt="0"/>
      <dgm:spPr/>
    </dgm:pt>
    <dgm:pt modelId="{AE0F57D1-8272-4BD8-8C60-4EE3A20B5F91}" type="pres">
      <dgm:prSet presAssocID="{D4749E94-6189-4AA4-838D-504DD180C0AD}" presName="sibTrans" presStyleLbl="sibTrans2D1" presStyleIdx="1" presStyleCnt="3"/>
      <dgm:spPr/>
      <dgm:t>
        <a:bodyPr/>
        <a:lstStyle/>
        <a:p>
          <a:endParaRPr lang="el-GR"/>
        </a:p>
      </dgm:t>
    </dgm:pt>
    <dgm:pt modelId="{18EF2BE5-9277-429C-AA23-9CE77E5C7F7E}" type="pres">
      <dgm:prSet presAssocID="{D4749E94-6189-4AA4-838D-504DD180C0AD}" presName="spacerR" presStyleCnt="0"/>
      <dgm:spPr/>
    </dgm:pt>
    <dgm:pt modelId="{80D6B566-120D-4A81-B33C-91F3D024FA6B}" type="pres">
      <dgm:prSet presAssocID="{71A8AF00-9EB3-47B0-8B0B-3C12EB644E95}" presName="node" presStyleLbl="node1" presStyleIdx="2" presStyleCnt="4" custScaleX="114883" custScaleY="1217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562D25-D103-47E3-A9E4-F50633B71AE7}" type="pres">
      <dgm:prSet presAssocID="{1488FAA2-E465-4351-80E1-D6C044596A25}" presName="spacerL" presStyleCnt="0"/>
      <dgm:spPr/>
    </dgm:pt>
    <dgm:pt modelId="{6D619C96-494F-4987-AF28-61C18E694776}" type="pres">
      <dgm:prSet presAssocID="{1488FAA2-E465-4351-80E1-D6C044596A25}" presName="sibTrans" presStyleLbl="sibTrans2D1" presStyleIdx="2" presStyleCnt="3"/>
      <dgm:spPr/>
      <dgm:t>
        <a:bodyPr/>
        <a:lstStyle/>
        <a:p>
          <a:endParaRPr lang="el-GR"/>
        </a:p>
      </dgm:t>
    </dgm:pt>
    <dgm:pt modelId="{A60F9457-A76D-4F3F-98B8-7F8744A90F60}" type="pres">
      <dgm:prSet presAssocID="{1488FAA2-E465-4351-80E1-D6C044596A25}" presName="spacerR" presStyleCnt="0"/>
      <dgm:spPr/>
    </dgm:pt>
    <dgm:pt modelId="{87B8DF79-7ED8-4B9F-A437-1DB5573B1BC0}" type="pres">
      <dgm:prSet presAssocID="{558706DE-B0EC-4580-8467-0B9C90D2DF4D}" presName="node" presStyleLbl="node1" presStyleIdx="3" presStyleCnt="4" custScaleX="117187" custScaleY="1036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5EA4CBF-7D01-44EA-A8FD-17BB57A66D4C}" type="presOf" srcId="{CBA35E03-3145-4220-AC4C-4EAC6C56F032}" destId="{D8B960F4-53B5-4B03-85C9-8F5C5BDA227D}" srcOrd="0" destOrd="0" presId="urn:microsoft.com/office/officeart/2005/8/layout/equation1"/>
    <dgm:cxn modelId="{3F0CD777-0153-4BB7-BCEB-6AD79C3A22AF}" type="presOf" srcId="{14FC13FF-D9E8-4123-A1B2-7243A400C73D}" destId="{1BAD0A04-B65B-43DF-AC70-031CD3059FAC}" srcOrd="0" destOrd="0" presId="urn:microsoft.com/office/officeart/2005/8/layout/equation1"/>
    <dgm:cxn modelId="{B7162858-8A9B-44DA-A785-35635C90E60B}" type="presOf" srcId="{71A8AF00-9EB3-47B0-8B0B-3C12EB644E95}" destId="{80D6B566-120D-4A81-B33C-91F3D024FA6B}" srcOrd="0" destOrd="0" presId="urn:microsoft.com/office/officeart/2005/8/layout/equation1"/>
    <dgm:cxn modelId="{80521D7A-8014-4880-8212-C5A7D716CFB9}" type="presOf" srcId="{241D8C48-2B84-405C-9898-A59C11C52E37}" destId="{C0481679-20CB-46FD-AC9D-A4F94D029FD6}" srcOrd="0" destOrd="0" presId="urn:microsoft.com/office/officeart/2005/8/layout/equation1"/>
    <dgm:cxn modelId="{4805FA54-7F82-4E88-9136-B4B336C1BE5A}" srcId="{14FC13FF-D9E8-4123-A1B2-7243A400C73D}" destId="{CBA35E03-3145-4220-AC4C-4EAC6C56F032}" srcOrd="0" destOrd="0" parTransId="{64B7E3FC-18D3-41EF-A23F-91A1F0A9FFDC}" sibTransId="{241D8C48-2B84-405C-9898-A59C11C52E37}"/>
    <dgm:cxn modelId="{3C4A7330-9457-4A35-8B30-31EAE4D053C4}" srcId="{14FC13FF-D9E8-4123-A1B2-7243A400C73D}" destId="{71A8AF00-9EB3-47B0-8B0B-3C12EB644E95}" srcOrd="2" destOrd="0" parTransId="{EBEF5541-34E6-46BA-BEC4-7731F880B88C}" sibTransId="{1488FAA2-E465-4351-80E1-D6C044596A25}"/>
    <dgm:cxn modelId="{97C552B3-633B-43FF-8219-92E4DC452102}" srcId="{14FC13FF-D9E8-4123-A1B2-7243A400C73D}" destId="{287A2C1B-56C3-4356-9B91-87E7C008CEA2}" srcOrd="1" destOrd="0" parTransId="{BC20C6B0-7080-4C71-8204-007F477C9500}" sibTransId="{D4749E94-6189-4AA4-838D-504DD180C0AD}"/>
    <dgm:cxn modelId="{4A857970-96A8-47D8-86DB-55C8175E49AA}" type="presOf" srcId="{D4749E94-6189-4AA4-838D-504DD180C0AD}" destId="{AE0F57D1-8272-4BD8-8C60-4EE3A20B5F91}" srcOrd="0" destOrd="0" presId="urn:microsoft.com/office/officeart/2005/8/layout/equation1"/>
    <dgm:cxn modelId="{F72677C6-5EF6-4D57-B69B-AEA57B83C62B}" type="presOf" srcId="{287A2C1B-56C3-4356-9B91-87E7C008CEA2}" destId="{EC6603B9-7A4F-4ED1-A62F-20092032F6E3}" srcOrd="0" destOrd="0" presId="urn:microsoft.com/office/officeart/2005/8/layout/equation1"/>
    <dgm:cxn modelId="{B55DAA1E-3156-4656-9B65-1CFEF294F77A}" type="presOf" srcId="{1488FAA2-E465-4351-80E1-D6C044596A25}" destId="{6D619C96-494F-4987-AF28-61C18E694776}" srcOrd="0" destOrd="0" presId="urn:microsoft.com/office/officeart/2005/8/layout/equation1"/>
    <dgm:cxn modelId="{CD7F95AE-FE34-407C-A4C4-AE361F22A508}" type="presOf" srcId="{558706DE-B0EC-4580-8467-0B9C90D2DF4D}" destId="{87B8DF79-7ED8-4B9F-A437-1DB5573B1BC0}" srcOrd="0" destOrd="0" presId="urn:microsoft.com/office/officeart/2005/8/layout/equation1"/>
    <dgm:cxn modelId="{52E51321-30D2-42B4-B6F7-B6F3F5FF5F26}" srcId="{14FC13FF-D9E8-4123-A1B2-7243A400C73D}" destId="{558706DE-B0EC-4580-8467-0B9C90D2DF4D}" srcOrd="3" destOrd="0" parTransId="{8F423E81-71D5-426A-B88E-21006D660DB4}" sibTransId="{6E162CF0-6932-433F-BF71-3B36C4D8D5BF}"/>
    <dgm:cxn modelId="{0A90527C-CBB6-40F9-B7A3-9F891451F483}" type="presParOf" srcId="{1BAD0A04-B65B-43DF-AC70-031CD3059FAC}" destId="{D8B960F4-53B5-4B03-85C9-8F5C5BDA227D}" srcOrd="0" destOrd="0" presId="urn:microsoft.com/office/officeart/2005/8/layout/equation1"/>
    <dgm:cxn modelId="{B3104F09-5D25-4910-97FE-51A0E46E7813}" type="presParOf" srcId="{1BAD0A04-B65B-43DF-AC70-031CD3059FAC}" destId="{9F18C8C0-90CA-400F-9B41-3F1A133D194F}" srcOrd="1" destOrd="0" presId="urn:microsoft.com/office/officeart/2005/8/layout/equation1"/>
    <dgm:cxn modelId="{79204B72-00BD-412D-9F58-E581710A338F}" type="presParOf" srcId="{1BAD0A04-B65B-43DF-AC70-031CD3059FAC}" destId="{C0481679-20CB-46FD-AC9D-A4F94D029FD6}" srcOrd="2" destOrd="0" presId="urn:microsoft.com/office/officeart/2005/8/layout/equation1"/>
    <dgm:cxn modelId="{0DEE8EE5-76B6-44B7-B3F3-5165C1A6F7AA}" type="presParOf" srcId="{1BAD0A04-B65B-43DF-AC70-031CD3059FAC}" destId="{A7323773-EC44-4DD5-A19A-505E7D0BDCA8}" srcOrd="3" destOrd="0" presId="urn:microsoft.com/office/officeart/2005/8/layout/equation1"/>
    <dgm:cxn modelId="{4E535744-0CB3-4506-8AC0-E68A35D5F7C7}" type="presParOf" srcId="{1BAD0A04-B65B-43DF-AC70-031CD3059FAC}" destId="{EC6603B9-7A4F-4ED1-A62F-20092032F6E3}" srcOrd="4" destOrd="0" presId="urn:microsoft.com/office/officeart/2005/8/layout/equation1"/>
    <dgm:cxn modelId="{C190AEBF-18D6-4413-9CC5-446620248357}" type="presParOf" srcId="{1BAD0A04-B65B-43DF-AC70-031CD3059FAC}" destId="{762AF218-EAC5-4086-A935-B8271273C1BC}" srcOrd="5" destOrd="0" presId="urn:microsoft.com/office/officeart/2005/8/layout/equation1"/>
    <dgm:cxn modelId="{28FF6CE7-E39D-4E66-82DB-7D0BC2085A4B}" type="presParOf" srcId="{1BAD0A04-B65B-43DF-AC70-031CD3059FAC}" destId="{AE0F57D1-8272-4BD8-8C60-4EE3A20B5F91}" srcOrd="6" destOrd="0" presId="urn:microsoft.com/office/officeart/2005/8/layout/equation1"/>
    <dgm:cxn modelId="{32855332-D6DF-405B-B8A1-DD5612414B78}" type="presParOf" srcId="{1BAD0A04-B65B-43DF-AC70-031CD3059FAC}" destId="{18EF2BE5-9277-429C-AA23-9CE77E5C7F7E}" srcOrd="7" destOrd="0" presId="urn:microsoft.com/office/officeart/2005/8/layout/equation1"/>
    <dgm:cxn modelId="{25683FD3-01E6-4AE1-A3D5-BB052D518597}" type="presParOf" srcId="{1BAD0A04-B65B-43DF-AC70-031CD3059FAC}" destId="{80D6B566-120D-4A81-B33C-91F3D024FA6B}" srcOrd="8" destOrd="0" presId="urn:microsoft.com/office/officeart/2005/8/layout/equation1"/>
    <dgm:cxn modelId="{925FF241-3CD0-470C-9FEA-4CA4D2634566}" type="presParOf" srcId="{1BAD0A04-B65B-43DF-AC70-031CD3059FAC}" destId="{E4562D25-D103-47E3-A9E4-F50633B71AE7}" srcOrd="9" destOrd="0" presId="urn:microsoft.com/office/officeart/2005/8/layout/equation1"/>
    <dgm:cxn modelId="{48015F5E-6791-4AD1-AE2C-984168F24B34}" type="presParOf" srcId="{1BAD0A04-B65B-43DF-AC70-031CD3059FAC}" destId="{6D619C96-494F-4987-AF28-61C18E694776}" srcOrd="10" destOrd="0" presId="urn:microsoft.com/office/officeart/2005/8/layout/equation1"/>
    <dgm:cxn modelId="{8B55CCA5-8687-4822-BE18-097782F920AB}" type="presParOf" srcId="{1BAD0A04-B65B-43DF-AC70-031CD3059FAC}" destId="{A60F9457-A76D-4F3F-98B8-7F8744A90F60}" srcOrd="11" destOrd="0" presId="urn:microsoft.com/office/officeart/2005/8/layout/equation1"/>
    <dgm:cxn modelId="{2B06930A-9ADA-47D7-B347-60187517C3FE}" type="presParOf" srcId="{1BAD0A04-B65B-43DF-AC70-031CD3059FAC}" destId="{87B8DF79-7ED8-4B9F-A437-1DB5573B1BC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EFF9CB-CDE6-43B3-9A11-A97ED3D8DB75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C484D2F-F7D2-4621-84C4-2E5107F2A56E}">
      <dgm:prSet phldrT="[Text]"/>
      <dgm:spPr/>
      <dgm:t>
        <a:bodyPr/>
        <a:lstStyle/>
        <a:p>
          <a:r>
            <a:rPr lang="fr-FR" dirty="0" smtClean="0"/>
            <a:t>The issues</a:t>
          </a:r>
          <a:endParaRPr lang="el-GR" dirty="0"/>
        </a:p>
      </dgm:t>
    </dgm:pt>
    <dgm:pt modelId="{DD506E29-A71B-402D-A2B2-297FCD09D290}" type="parTrans" cxnId="{EBFA4424-2808-423E-83A7-95576C9DCD22}">
      <dgm:prSet/>
      <dgm:spPr/>
      <dgm:t>
        <a:bodyPr/>
        <a:lstStyle/>
        <a:p>
          <a:endParaRPr lang="el-GR"/>
        </a:p>
      </dgm:t>
    </dgm:pt>
    <dgm:pt modelId="{A39C8841-ED91-4CC5-A75A-4F5A56BF3AFB}" type="sibTrans" cxnId="{EBFA4424-2808-423E-83A7-95576C9DCD22}">
      <dgm:prSet/>
      <dgm:spPr/>
      <dgm:t>
        <a:bodyPr/>
        <a:lstStyle/>
        <a:p>
          <a:endParaRPr lang="el-GR"/>
        </a:p>
      </dgm:t>
    </dgm:pt>
    <dgm:pt modelId="{1589419E-4ED9-46C1-8C80-BD17D9709823}">
      <dgm:prSet phldrT="[Text]"/>
      <dgm:spPr/>
      <dgm:t>
        <a:bodyPr/>
        <a:lstStyle/>
        <a:p>
          <a:r>
            <a:rPr lang="fr-FR" dirty="0" smtClean="0"/>
            <a:t>Patent Law</a:t>
          </a:r>
          <a:endParaRPr lang="el-GR" dirty="0"/>
        </a:p>
      </dgm:t>
    </dgm:pt>
    <dgm:pt modelId="{F01270A1-E1E1-496B-A7E6-0CF6F12203C3}" type="parTrans" cxnId="{FD0A5F1B-4AA4-4E15-82D6-CC564F721949}">
      <dgm:prSet/>
      <dgm:spPr/>
      <dgm:t>
        <a:bodyPr/>
        <a:lstStyle/>
        <a:p>
          <a:endParaRPr lang="el-GR"/>
        </a:p>
      </dgm:t>
    </dgm:pt>
    <dgm:pt modelId="{5BFB6F8E-5072-40F1-A199-21A1547EFE70}" type="sibTrans" cxnId="{FD0A5F1B-4AA4-4E15-82D6-CC564F721949}">
      <dgm:prSet/>
      <dgm:spPr/>
      <dgm:t>
        <a:bodyPr/>
        <a:lstStyle/>
        <a:p>
          <a:endParaRPr lang="el-GR"/>
        </a:p>
      </dgm:t>
    </dgm:pt>
    <dgm:pt modelId="{557BF3FF-AFA5-4969-B254-6A6664CB7810}">
      <dgm:prSet phldrT="[Text]"/>
      <dgm:spPr/>
      <dgm:t>
        <a:bodyPr/>
        <a:lstStyle/>
        <a:p>
          <a:r>
            <a:rPr lang="fr-FR" dirty="0" smtClean="0"/>
            <a:t>Patent </a:t>
          </a:r>
          <a:r>
            <a:rPr lang="fr-FR" dirty="0" err="1" smtClean="0"/>
            <a:t>war</a:t>
          </a:r>
          <a:r>
            <a:rPr lang="fr-FR" dirty="0" smtClean="0"/>
            <a:t> on the </a:t>
          </a:r>
          <a:r>
            <a:rPr lang="fr-FR" dirty="0" err="1" smtClean="0"/>
            <a:t>technology</a:t>
          </a:r>
          <a:endParaRPr lang="el-GR" dirty="0"/>
        </a:p>
      </dgm:t>
    </dgm:pt>
    <dgm:pt modelId="{2998BC72-DE9D-4F94-9EE4-DF2EE2C6AFD6}" type="parTrans" cxnId="{B3747D97-14D3-4C2C-960A-D033216B4609}">
      <dgm:prSet/>
      <dgm:spPr/>
      <dgm:t>
        <a:bodyPr/>
        <a:lstStyle/>
        <a:p>
          <a:endParaRPr lang="el-GR"/>
        </a:p>
      </dgm:t>
    </dgm:pt>
    <dgm:pt modelId="{8F573FA2-2A3D-42EF-8251-E6F28AAA26BE}" type="sibTrans" cxnId="{B3747D97-14D3-4C2C-960A-D033216B4609}">
      <dgm:prSet/>
      <dgm:spPr/>
      <dgm:t>
        <a:bodyPr/>
        <a:lstStyle/>
        <a:p>
          <a:endParaRPr lang="el-GR"/>
        </a:p>
      </dgm:t>
    </dgm:pt>
    <dgm:pt modelId="{B24D252D-32AE-4727-BF63-B0D7226B430C}">
      <dgm:prSet phldrT="[Text]"/>
      <dgm:spPr/>
      <dgm:t>
        <a:bodyPr/>
        <a:lstStyle/>
        <a:p>
          <a:r>
            <a:rPr lang="fr-FR" dirty="0" smtClean="0"/>
            <a:t>Trade mark Law</a:t>
          </a:r>
          <a:endParaRPr lang="el-GR" dirty="0"/>
        </a:p>
      </dgm:t>
    </dgm:pt>
    <dgm:pt modelId="{BBF9EAE5-449C-401D-BE95-746001A5A0DD}" type="parTrans" cxnId="{86272982-D7D2-4016-A494-B7F29ED809C9}">
      <dgm:prSet/>
      <dgm:spPr/>
      <dgm:t>
        <a:bodyPr/>
        <a:lstStyle/>
        <a:p>
          <a:endParaRPr lang="el-GR"/>
        </a:p>
      </dgm:t>
    </dgm:pt>
    <dgm:pt modelId="{F01CED61-9CC3-42FD-9D6D-952318B36D5F}" type="sibTrans" cxnId="{86272982-D7D2-4016-A494-B7F29ED809C9}">
      <dgm:prSet/>
      <dgm:spPr/>
      <dgm:t>
        <a:bodyPr/>
        <a:lstStyle/>
        <a:p>
          <a:endParaRPr lang="el-GR"/>
        </a:p>
      </dgm:t>
    </dgm:pt>
    <dgm:pt modelId="{E9E49B99-6509-43A3-BDA4-63A3F8B10469}">
      <dgm:prSet phldrT="[Text]"/>
      <dgm:spPr/>
      <dgm:t>
        <a:bodyPr/>
        <a:lstStyle/>
        <a:p>
          <a:r>
            <a:rPr lang="fr-FR" dirty="0" smtClean="0"/>
            <a:t>The impossible </a:t>
          </a:r>
          <a:r>
            <a:rPr lang="fr-FR" dirty="0" err="1" smtClean="0"/>
            <a:t>graphic</a:t>
          </a:r>
          <a:r>
            <a:rPr lang="fr-FR" dirty="0" smtClean="0"/>
            <a:t> </a:t>
          </a:r>
          <a:r>
            <a:rPr lang="fr-FR" dirty="0" err="1" smtClean="0"/>
            <a:t>representation</a:t>
          </a:r>
          <a:endParaRPr lang="el-GR" dirty="0"/>
        </a:p>
      </dgm:t>
    </dgm:pt>
    <dgm:pt modelId="{1B6BAB1D-9694-4818-B6EE-41ABCDC3EA92}" type="parTrans" cxnId="{C6A1DE0A-F9A9-485C-89DB-24276884F2D4}">
      <dgm:prSet/>
      <dgm:spPr/>
      <dgm:t>
        <a:bodyPr/>
        <a:lstStyle/>
        <a:p>
          <a:endParaRPr lang="el-GR"/>
        </a:p>
      </dgm:t>
    </dgm:pt>
    <dgm:pt modelId="{C1413A6F-EFAA-4725-9E52-F2B152C3B81C}" type="sibTrans" cxnId="{C6A1DE0A-F9A9-485C-89DB-24276884F2D4}">
      <dgm:prSet/>
      <dgm:spPr/>
      <dgm:t>
        <a:bodyPr/>
        <a:lstStyle/>
        <a:p>
          <a:endParaRPr lang="el-GR"/>
        </a:p>
      </dgm:t>
    </dgm:pt>
    <dgm:pt modelId="{85542148-D2BD-438E-B3C4-B7CA3B76401B}">
      <dgm:prSet phldrT="[Text]"/>
      <dgm:spPr/>
      <dgm:t>
        <a:bodyPr/>
        <a:lstStyle/>
        <a:p>
          <a:r>
            <a:rPr lang="fr-FR" dirty="0" smtClean="0"/>
            <a:t>… But </a:t>
          </a:r>
          <a:r>
            <a:rPr lang="fr-FR" dirty="0" err="1" smtClean="0"/>
            <a:t>is</a:t>
          </a:r>
          <a:r>
            <a:rPr lang="fr-FR" dirty="0" smtClean="0"/>
            <a:t> </a:t>
          </a:r>
          <a:r>
            <a:rPr lang="fr-FR" dirty="0" err="1" smtClean="0"/>
            <a:t>it</a:t>
          </a:r>
          <a:r>
            <a:rPr lang="fr-FR" dirty="0" smtClean="0"/>
            <a:t> </a:t>
          </a:r>
          <a:r>
            <a:rPr lang="fr-FR" dirty="0" err="1" smtClean="0"/>
            <a:t>really</a:t>
          </a:r>
          <a:r>
            <a:rPr lang="fr-FR" dirty="0" smtClean="0"/>
            <a:t> an invention?</a:t>
          </a:r>
          <a:endParaRPr lang="el-GR" dirty="0"/>
        </a:p>
      </dgm:t>
    </dgm:pt>
    <dgm:pt modelId="{14F626B0-7D70-4A5B-BA00-1648462F7F1D}" type="parTrans" cxnId="{E83B6182-B802-4457-9919-97DB8DF305D9}">
      <dgm:prSet/>
      <dgm:spPr/>
      <dgm:t>
        <a:bodyPr/>
        <a:lstStyle/>
        <a:p>
          <a:endParaRPr lang="el-GR"/>
        </a:p>
      </dgm:t>
    </dgm:pt>
    <dgm:pt modelId="{5326ED97-2151-4ECB-AB11-362231C1739A}" type="sibTrans" cxnId="{E83B6182-B802-4457-9919-97DB8DF305D9}">
      <dgm:prSet/>
      <dgm:spPr/>
      <dgm:t>
        <a:bodyPr/>
        <a:lstStyle/>
        <a:p>
          <a:endParaRPr lang="el-GR"/>
        </a:p>
      </dgm:t>
    </dgm:pt>
    <dgm:pt modelId="{7A11D5C0-598F-4499-B0CB-BFD42D88FC6B}" type="pres">
      <dgm:prSet presAssocID="{9CEFF9CB-CDE6-43B3-9A11-A97ED3D8DB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E37176A-F415-4FA8-9C2D-A00497A7DE33}" type="pres">
      <dgm:prSet presAssocID="{2C484D2F-F7D2-4621-84C4-2E5107F2A56E}" presName="root1" presStyleCnt="0"/>
      <dgm:spPr/>
    </dgm:pt>
    <dgm:pt modelId="{EB652A81-4574-460B-8ECB-024FBDC0F6A9}" type="pres">
      <dgm:prSet presAssocID="{2C484D2F-F7D2-4621-84C4-2E5107F2A56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C535F88-8C58-49BC-B131-D35FF194F4B3}" type="pres">
      <dgm:prSet presAssocID="{2C484D2F-F7D2-4621-84C4-2E5107F2A56E}" presName="level2hierChild" presStyleCnt="0"/>
      <dgm:spPr/>
    </dgm:pt>
    <dgm:pt modelId="{1F5D3B2B-01D0-47D1-935A-69D2CBB92DCA}" type="pres">
      <dgm:prSet presAssocID="{F01270A1-E1E1-496B-A7E6-0CF6F12203C3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20DBDC61-3DE1-48F3-A247-28D33A062D83}" type="pres">
      <dgm:prSet presAssocID="{F01270A1-E1E1-496B-A7E6-0CF6F12203C3}" presName="connTx" presStyleLbl="parChTrans1D2" presStyleIdx="0" presStyleCnt="2"/>
      <dgm:spPr/>
      <dgm:t>
        <a:bodyPr/>
        <a:lstStyle/>
        <a:p>
          <a:endParaRPr lang="el-GR"/>
        </a:p>
      </dgm:t>
    </dgm:pt>
    <dgm:pt modelId="{033511B4-3FC1-4EDA-AC75-BD65755093CA}" type="pres">
      <dgm:prSet presAssocID="{1589419E-4ED9-46C1-8C80-BD17D9709823}" presName="root2" presStyleCnt="0"/>
      <dgm:spPr/>
    </dgm:pt>
    <dgm:pt modelId="{5ACF989B-4145-4269-8209-BB1438330151}" type="pres">
      <dgm:prSet presAssocID="{1589419E-4ED9-46C1-8C80-BD17D970982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E85BFF3-A129-4DE9-A0A9-559EEFB5030F}" type="pres">
      <dgm:prSet presAssocID="{1589419E-4ED9-46C1-8C80-BD17D9709823}" presName="level3hierChild" presStyleCnt="0"/>
      <dgm:spPr/>
    </dgm:pt>
    <dgm:pt modelId="{900CA3EC-B367-4662-BB16-F467CEE181ED}" type="pres">
      <dgm:prSet presAssocID="{2998BC72-DE9D-4F94-9EE4-DF2EE2C6AFD6}" presName="conn2-1" presStyleLbl="parChTrans1D3" presStyleIdx="0" presStyleCnt="3"/>
      <dgm:spPr/>
      <dgm:t>
        <a:bodyPr/>
        <a:lstStyle/>
        <a:p>
          <a:endParaRPr lang="el-GR"/>
        </a:p>
      </dgm:t>
    </dgm:pt>
    <dgm:pt modelId="{97719CB5-AF44-416D-91D6-A1FEDFECF207}" type="pres">
      <dgm:prSet presAssocID="{2998BC72-DE9D-4F94-9EE4-DF2EE2C6AFD6}" presName="connTx" presStyleLbl="parChTrans1D3" presStyleIdx="0" presStyleCnt="3"/>
      <dgm:spPr/>
      <dgm:t>
        <a:bodyPr/>
        <a:lstStyle/>
        <a:p>
          <a:endParaRPr lang="el-GR"/>
        </a:p>
      </dgm:t>
    </dgm:pt>
    <dgm:pt modelId="{1A315BB7-474B-44FB-85E8-034D6DF01B75}" type="pres">
      <dgm:prSet presAssocID="{557BF3FF-AFA5-4969-B254-6A6664CB7810}" presName="root2" presStyleCnt="0"/>
      <dgm:spPr/>
    </dgm:pt>
    <dgm:pt modelId="{992E27FD-E8ED-4D77-94DF-41C03540BA2F}" type="pres">
      <dgm:prSet presAssocID="{557BF3FF-AFA5-4969-B254-6A6664CB781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B2547B6-D75B-4D94-A564-B83523876AF5}" type="pres">
      <dgm:prSet presAssocID="{557BF3FF-AFA5-4969-B254-6A6664CB7810}" presName="level3hierChild" presStyleCnt="0"/>
      <dgm:spPr/>
    </dgm:pt>
    <dgm:pt modelId="{3E1F4048-11F8-4B22-B65B-D31773CF3267}" type="pres">
      <dgm:prSet presAssocID="{14F626B0-7D70-4A5B-BA00-1648462F7F1D}" presName="conn2-1" presStyleLbl="parChTrans1D3" presStyleIdx="1" presStyleCnt="3"/>
      <dgm:spPr/>
      <dgm:t>
        <a:bodyPr/>
        <a:lstStyle/>
        <a:p>
          <a:endParaRPr lang="el-GR"/>
        </a:p>
      </dgm:t>
    </dgm:pt>
    <dgm:pt modelId="{5CE9CEF0-869D-4F0C-A237-4994936A9260}" type="pres">
      <dgm:prSet presAssocID="{14F626B0-7D70-4A5B-BA00-1648462F7F1D}" presName="connTx" presStyleLbl="parChTrans1D3" presStyleIdx="1" presStyleCnt="3"/>
      <dgm:spPr/>
      <dgm:t>
        <a:bodyPr/>
        <a:lstStyle/>
        <a:p>
          <a:endParaRPr lang="el-GR"/>
        </a:p>
      </dgm:t>
    </dgm:pt>
    <dgm:pt modelId="{6F870CC4-3998-4BE6-8896-16C4A8B55C05}" type="pres">
      <dgm:prSet presAssocID="{85542148-D2BD-438E-B3C4-B7CA3B76401B}" presName="root2" presStyleCnt="0"/>
      <dgm:spPr/>
    </dgm:pt>
    <dgm:pt modelId="{2E1CE07B-568C-4A3B-9C23-5249D05E34F1}" type="pres">
      <dgm:prSet presAssocID="{85542148-D2BD-438E-B3C4-B7CA3B76401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8D62CFE-5E0A-4D69-97B0-CFE3BF5EC4B2}" type="pres">
      <dgm:prSet presAssocID="{85542148-D2BD-438E-B3C4-B7CA3B76401B}" presName="level3hierChild" presStyleCnt="0"/>
      <dgm:spPr/>
    </dgm:pt>
    <dgm:pt modelId="{AA3A745D-AAD4-4BEE-8620-AE0C707D5E8F}" type="pres">
      <dgm:prSet presAssocID="{BBF9EAE5-449C-401D-BE95-746001A5A0DD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B5F9721C-1EA0-4D8D-B1BE-FB4E1E23080C}" type="pres">
      <dgm:prSet presAssocID="{BBF9EAE5-449C-401D-BE95-746001A5A0DD}" presName="connTx" presStyleLbl="parChTrans1D2" presStyleIdx="1" presStyleCnt="2"/>
      <dgm:spPr/>
      <dgm:t>
        <a:bodyPr/>
        <a:lstStyle/>
        <a:p>
          <a:endParaRPr lang="el-GR"/>
        </a:p>
      </dgm:t>
    </dgm:pt>
    <dgm:pt modelId="{8DEAFC43-E4D2-47BF-96E5-7C22FDC2CEE7}" type="pres">
      <dgm:prSet presAssocID="{B24D252D-32AE-4727-BF63-B0D7226B430C}" presName="root2" presStyleCnt="0"/>
      <dgm:spPr/>
    </dgm:pt>
    <dgm:pt modelId="{DF72BC76-F5A7-49A5-B215-B390C02FA84B}" type="pres">
      <dgm:prSet presAssocID="{B24D252D-32AE-4727-BF63-B0D7226B430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5840B90-6F40-4D6C-8165-9B96873AEAE6}" type="pres">
      <dgm:prSet presAssocID="{B24D252D-32AE-4727-BF63-B0D7226B430C}" presName="level3hierChild" presStyleCnt="0"/>
      <dgm:spPr/>
    </dgm:pt>
    <dgm:pt modelId="{1E73FE1B-2AC1-4E2B-81C0-FDB90E61A869}" type="pres">
      <dgm:prSet presAssocID="{1B6BAB1D-9694-4818-B6EE-41ABCDC3EA92}" presName="conn2-1" presStyleLbl="parChTrans1D3" presStyleIdx="2" presStyleCnt="3"/>
      <dgm:spPr/>
      <dgm:t>
        <a:bodyPr/>
        <a:lstStyle/>
        <a:p>
          <a:endParaRPr lang="el-GR"/>
        </a:p>
      </dgm:t>
    </dgm:pt>
    <dgm:pt modelId="{4B46DE92-21B1-4B54-A5B1-BFADB3B8F4EB}" type="pres">
      <dgm:prSet presAssocID="{1B6BAB1D-9694-4818-B6EE-41ABCDC3EA92}" presName="connTx" presStyleLbl="parChTrans1D3" presStyleIdx="2" presStyleCnt="3"/>
      <dgm:spPr/>
      <dgm:t>
        <a:bodyPr/>
        <a:lstStyle/>
        <a:p>
          <a:endParaRPr lang="el-GR"/>
        </a:p>
      </dgm:t>
    </dgm:pt>
    <dgm:pt modelId="{D947CDA4-FE4D-42FA-8C09-EBB1AE213DCA}" type="pres">
      <dgm:prSet presAssocID="{E9E49B99-6509-43A3-BDA4-63A3F8B10469}" presName="root2" presStyleCnt="0"/>
      <dgm:spPr/>
    </dgm:pt>
    <dgm:pt modelId="{E46A3E97-402F-498E-83CB-F0C6FC5D1F5D}" type="pres">
      <dgm:prSet presAssocID="{E9E49B99-6509-43A3-BDA4-63A3F8B1046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759AA1A-7BE8-42E3-9A61-AA49DA8D3894}" type="pres">
      <dgm:prSet presAssocID="{E9E49B99-6509-43A3-BDA4-63A3F8B10469}" presName="level3hierChild" presStyleCnt="0"/>
      <dgm:spPr/>
    </dgm:pt>
  </dgm:ptLst>
  <dgm:cxnLst>
    <dgm:cxn modelId="{FD0A5F1B-4AA4-4E15-82D6-CC564F721949}" srcId="{2C484D2F-F7D2-4621-84C4-2E5107F2A56E}" destId="{1589419E-4ED9-46C1-8C80-BD17D9709823}" srcOrd="0" destOrd="0" parTransId="{F01270A1-E1E1-496B-A7E6-0CF6F12203C3}" sibTransId="{5BFB6F8E-5072-40F1-A199-21A1547EFE70}"/>
    <dgm:cxn modelId="{6FE1263D-30C1-44A6-88CB-9ADFF53E7CCC}" type="presOf" srcId="{9CEFF9CB-CDE6-43B3-9A11-A97ED3D8DB75}" destId="{7A11D5C0-598F-4499-B0CB-BFD42D88FC6B}" srcOrd="0" destOrd="0" presId="urn:microsoft.com/office/officeart/2005/8/layout/hierarchy2"/>
    <dgm:cxn modelId="{C6A1DE0A-F9A9-485C-89DB-24276884F2D4}" srcId="{B24D252D-32AE-4727-BF63-B0D7226B430C}" destId="{E9E49B99-6509-43A3-BDA4-63A3F8B10469}" srcOrd="0" destOrd="0" parTransId="{1B6BAB1D-9694-4818-B6EE-41ABCDC3EA92}" sibTransId="{C1413A6F-EFAA-4725-9E52-F2B152C3B81C}"/>
    <dgm:cxn modelId="{EA8F089A-5936-470F-B22D-01ABC9CB1171}" type="presOf" srcId="{1B6BAB1D-9694-4818-B6EE-41ABCDC3EA92}" destId="{1E73FE1B-2AC1-4E2B-81C0-FDB90E61A869}" srcOrd="0" destOrd="0" presId="urn:microsoft.com/office/officeart/2005/8/layout/hierarchy2"/>
    <dgm:cxn modelId="{EBFA4424-2808-423E-83A7-95576C9DCD22}" srcId="{9CEFF9CB-CDE6-43B3-9A11-A97ED3D8DB75}" destId="{2C484D2F-F7D2-4621-84C4-2E5107F2A56E}" srcOrd="0" destOrd="0" parTransId="{DD506E29-A71B-402D-A2B2-297FCD09D290}" sibTransId="{A39C8841-ED91-4CC5-A75A-4F5A56BF3AFB}"/>
    <dgm:cxn modelId="{B08424DD-D78A-4CC5-83CA-4DDE62CA1305}" type="presOf" srcId="{557BF3FF-AFA5-4969-B254-6A6664CB7810}" destId="{992E27FD-E8ED-4D77-94DF-41C03540BA2F}" srcOrd="0" destOrd="0" presId="urn:microsoft.com/office/officeart/2005/8/layout/hierarchy2"/>
    <dgm:cxn modelId="{1A6F13CB-5017-4316-9F04-5EB52F1321DE}" type="presOf" srcId="{14F626B0-7D70-4A5B-BA00-1648462F7F1D}" destId="{5CE9CEF0-869D-4F0C-A237-4994936A9260}" srcOrd="1" destOrd="0" presId="urn:microsoft.com/office/officeart/2005/8/layout/hierarchy2"/>
    <dgm:cxn modelId="{758706AA-1F7A-4DF8-9DAD-A7A2D725CE5F}" type="presOf" srcId="{85542148-D2BD-438E-B3C4-B7CA3B76401B}" destId="{2E1CE07B-568C-4A3B-9C23-5249D05E34F1}" srcOrd="0" destOrd="0" presId="urn:microsoft.com/office/officeart/2005/8/layout/hierarchy2"/>
    <dgm:cxn modelId="{3C5B5B1F-7EA4-408A-A456-DC02ACD12FC1}" type="presOf" srcId="{1589419E-4ED9-46C1-8C80-BD17D9709823}" destId="{5ACF989B-4145-4269-8209-BB1438330151}" srcOrd="0" destOrd="0" presId="urn:microsoft.com/office/officeart/2005/8/layout/hierarchy2"/>
    <dgm:cxn modelId="{1825AAEE-F36A-4B6C-9A1C-7D45E38D1FC8}" type="presOf" srcId="{E9E49B99-6509-43A3-BDA4-63A3F8B10469}" destId="{E46A3E97-402F-498E-83CB-F0C6FC5D1F5D}" srcOrd="0" destOrd="0" presId="urn:microsoft.com/office/officeart/2005/8/layout/hierarchy2"/>
    <dgm:cxn modelId="{5E70AC3E-27B0-4D1A-AE08-5BC3546D2D70}" type="presOf" srcId="{B24D252D-32AE-4727-BF63-B0D7226B430C}" destId="{DF72BC76-F5A7-49A5-B215-B390C02FA84B}" srcOrd="0" destOrd="0" presId="urn:microsoft.com/office/officeart/2005/8/layout/hierarchy2"/>
    <dgm:cxn modelId="{E83B6182-B802-4457-9919-97DB8DF305D9}" srcId="{1589419E-4ED9-46C1-8C80-BD17D9709823}" destId="{85542148-D2BD-438E-B3C4-B7CA3B76401B}" srcOrd="1" destOrd="0" parTransId="{14F626B0-7D70-4A5B-BA00-1648462F7F1D}" sibTransId="{5326ED97-2151-4ECB-AB11-362231C1739A}"/>
    <dgm:cxn modelId="{4C038D8D-A18B-49F9-B36E-F54AA1C840D3}" type="presOf" srcId="{F01270A1-E1E1-496B-A7E6-0CF6F12203C3}" destId="{20DBDC61-3DE1-48F3-A247-28D33A062D83}" srcOrd="1" destOrd="0" presId="urn:microsoft.com/office/officeart/2005/8/layout/hierarchy2"/>
    <dgm:cxn modelId="{409DD95B-6620-4D32-9CF6-20DD0C880B1D}" type="presOf" srcId="{1B6BAB1D-9694-4818-B6EE-41ABCDC3EA92}" destId="{4B46DE92-21B1-4B54-A5B1-BFADB3B8F4EB}" srcOrd="1" destOrd="0" presId="urn:microsoft.com/office/officeart/2005/8/layout/hierarchy2"/>
    <dgm:cxn modelId="{A2F01211-3D92-414D-A473-996D277C1893}" type="presOf" srcId="{BBF9EAE5-449C-401D-BE95-746001A5A0DD}" destId="{B5F9721C-1EA0-4D8D-B1BE-FB4E1E23080C}" srcOrd="1" destOrd="0" presId="urn:microsoft.com/office/officeart/2005/8/layout/hierarchy2"/>
    <dgm:cxn modelId="{1EA0966F-F7AB-47C4-AA8A-F8DD1F695997}" type="presOf" srcId="{BBF9EAE5-449C-401D-BE95-746001A5A0DD}" destId="{AA3A745D-AAD4-4BEE-8620-AE0C707D5E8F}" srcOrd="0" destOrd="0" presId="urn:microsoft.com/office/officeart/2005/8/layout/hierarchy2"/>
    <dgm:cxn modelId="{F26A22D4-287B-4CBA-87E3-6E95698109FA}" type="presOf" srcId="{F01270A1-E1E1-496B-A7E6-0CF6F12203C3}" destId="{1F5D3B2B-01D0-47D1-935A-69D2CBB92DCA}" srcOrd="0" destOrd="0" presId="urn:microsoft.com/office/officeart/2005/8/layout/hierarchy2"/>
    <dgm:cxn modelId="{673AA176-60F0-417B-87C4-0A5EB2BCF184}" type="presOf" srcId="{2998BC72-DE9D-4F94-9EE4-DF2EE2C6AFD6}" destId="{900CA3EC-B367-4662-BB16-F467CEE181ED}" srcOrd="0" destOrd="0" presId="urn:microsoft.com/office/officeart/2005/8/layout/hierarchy2"/>
    <dgm:cxn modelId="{6EB233F8-0CEA-4904-B41D-5C986775DFD3}" type="presOf" srcId="{2998BC72-DE9D-4F94-9EE4-DF2EE2C6AFD6}" destId="{97719CB5-AF44-416D-91D6-A1FEDFECF207}" srcOrd="1" destOrd="0" presId="urn:microsoft.com/office/officeart/2005/8/layout/hierarchy2"/>
    <dgm:cxn modelId="{86272982-D7D2-4016-A494-B7F29ED809C9}" srcId="{2C484D2F-F7D2-4621-84C4-2E5107F2A56E}" destId="{B24D252D-32AE-4727-BF63-B0D7226B430C}" srcOrd="1" destOrd="0" parTransId="{BBF9EAE5-449C-401D-BE95-746001A5A0DD}" sibTransId="{F01CED61-9CC3-42FD-9D6D-952318B36D5F}"/>
    <dgm:cxn modelId="{22B74265-2550-4D88-907E-8B79785ECD6C}" type="presOf" srcId="{14F626B0-7D70-4A5B-BA00-1648462F7F1D}" destId="{3E1F4048-11F8-4B22-B65B-D31773CF3267}" srcOrd="0" destOrd="0" presId="urn:microsoft.com/office/officeart/2005/8/layout/hierarchy2"/>
    <dgm:cxn modelId="{B3747D97-14D3-4C2C-960A-D033216B4609}" srcId="{1589419E-4ED9-46C1-8C80-BD17D9709823}" destId="{557BF3FF-AFA5-4969-B254-6A6664CB7810}" srcOrd="0" destOrd="0" parTransId="{2998BC72-DE9D-4F94-9EE4-DF2EE2C6AFD6}" sibTransId="{8F573FA2-2A3D-42EF-8251-E6F28AAA26BE}"/>
    <dgm:cxn modelId="{4B7EFC37-DA96-4545-8B02-FD736C73D81F}" type="presOf" srcId="{2C484D2F-F7D2-4621-84C4-2E5107F2A56E}" destId="{EB652A81-4574-460B-8ECB-024FBDC0F6A9}" srcOrd="0" destOrd="0" presId="urn:microsoft.com/office/officeart/2005/8/layout/hierarchy2"/>
    <dgm:cxn modelId="{2B3D6505-C35A-4A44-9FED-F34149D3AC07}" type="presParOf" srcId="{7A11D5C0-598F-4499-B0CB-BFD42D88FC6B}" destId="{9E37176A-F415-4FA8-9C2D-A00497A7DE33}" srcOrd="0" destOrd="0" presId="urn:microsoft.com/office/officeart/2005/8/layout/hierarchy2"/>
    <dgm:cxn modelId="{41791363-C79D-4C7C-B119-D7F9F565B416}" type="presParOf" srcId="{9E37176A-F415-4FA8-9C2D-A00497A7DE33}" destId="{EB652A81-4574-460B-8ECB-024FBDC0F6A9}" srcOrd="0" destOrd="0" presId="urn:microsoft.com/office/officeart/2005/8/layout/hierarchy2"/>
    <dgm:cxn modelId="{96E770D1-0F6E-437F-B3E6-D12D68C85563}" type="presParOf" srcId="{9E37176A-F415-4FA8-9C2D-A00497A7DE33}" destId="{EC535F88-8C58-49BC-B131-D35FF194F4B3}" srcOrd="1" destOrd="0" presId="urn:microsoft.com/office/officeart/2005/8/layout/hierarchy2"/>
    <dgm:cxn modelId="{07B9995E-FF41-49C0-8386-F16F91B3C144}" type="presParOf" srcId="{EC535F88-8C58-49BC-B131-D35FF194F4B3}" destId="{1F5D3B2B-01D0-47D1-935A-69D2CBB92DCA}" srcOrd="0" destOrd="0" presId="urn:microsoft.com/office/officeart/2005/8/layout/hierarchy2"/>
    <dgm:cxn modelId="{7D7D6F30-5960-45BC-A0E5-6582CABEA4DA}" type="presParOf" srcId="{1F5D3B2B-01D0-47D1-935A-69D2CBB92DCA}" destId="{20DBDC61-3DE1-48F3-A247-28D33A062D83}" srcOrd="0" destOrd="0" presId="urn:microsoft.com/office/officeart/2005/8/layout/hierarchy2"/>
    <dgm:cxn modelId="{A91C1AA8-639B-41AD-A912-2116F839AF0E}" type="presParOf" srcId="{EC535F88-8C58-49BC-B131-D35FF194F4B3}" destId="{033511B4-3FC1-4EDA-AC75-BD65755093CA}" srcOrd="1" destOrd="0" presId="urn:microsoft.com/office/officeart/2005/8/layout/hierarchy2"/>
    <dgm:cxn modelId="{EFD27CF8-D65D-47DB-BCE3-6432B7DF1977}" type="presParOf" srcId="{033511B4-3FC1-4EDA-AC75-BD65755093CA}" destId="{5ACF989B-4145-4269-8209-BB1438330151}" srcOrd="0" destOrd="0" presId="urn:microsoft.com/office/officeart/2005/8/layout/hierarchy2"/>
    <dgm:cxn modelId="{376D99D5-8F94-4286-8E06-1ED41285BB1A}" type="presParOf" srcId="{033511B4-3FC1-4EDA-AC75-BD65755093CA}" destId="{5E85BFF3-A129-4DE9-A0A9-559EEFB5030F}" srcOrd="1" destOrd="0" presId="urn:microsoft.com/office/officeart/2005/8/layout/hierarchy2"/>
    <dgm:cxn modelId="{BD0675CB-7139-4164-BB52-8E4CD8585471}" type="presParOf" srcId="{5E85BFF3-A129-4DE9-A0A9-559EEFB5030F}" destId="{900CA3EC-B367-4662-BB16-F467CEE181ED}" srcOrd="0" destOrd="0" presId="urn:microsoft.com/office/officeart/2005/8/layout/hierarchy2"/>
    <dgm:cxn modelId="{BD8D1793-80B8-4A41-9BE5-DBBBB730A936}" type="presParOf" srcId="{900CA3EC-B367-4662-BB16-F467CEE181ED}" destId="{97719CB5-AF44-416D-91D6-A1FEDFECF207}" srcOrd="0" destOrd="0" presId="urn:microsoft.com/office/officeart/2005/8/layout/hierarchy2"/>
    <dgm:cxn modelId="{E1AEE1F5-D95C-4CF2-9709-22DCBFF36476}" type="presParOf" srcId="{5E85BFF3-A129-4DE9-A0A9-559EEFB5030F}" destId="{1A315BB7-474B-44FB-85E8-034D6DF01B75}" srcOrd="1" destOrd="0" presId="urn:microsoft.com/office/officeart/2005/8/layout/hierarchy2"/>
    <dgm:cxn modelId="{326ED628-657E-4ACE-B677-1270C5174467}" type="presParOf" srcId="{1A315BB7-474B-44FB-85E8-034D6DF01B75}" destId="{992E27FD-E8ED-4D77-94DF-41C03540BA2F}" srcOrd="0" destOrd="0" presId="urn:microsoft.com/office/officeart/2005/8/layout/hierarchy2"/>
    <dgm:cxn modelId="{B949A9B1-D8BF-438E-ACF5-5CDFD6ECE2D0}" type="presParOf" srcId="{1A315BB7-474B-44FB-85E8-034D6DF01B75}" destId="{6B2547B6-D75B-4D94-A564-B83523876AF5}" srcOrd="1" destOrd="0" presId="urn:microsoft.com/office/officeart/2005/8/layout/hierarchy2"/>
    <dgm:cxn modelId="{5E153E4D-48A7-4F50-9B6C-05B88B8F55E6}" type="presParOf" srcId="{5E85BFF3-A129-4DE9-A0A9-559EEFB5030F}" destId="{3E1F4048-11F8-4B22-B65B-D31773CF3267}" srcOrd="2" destOrd="0" presId="urn:microsoft.com/office/officeart/2005/8/layout/hierarchy2"/>
    <dgm:cxn modelId="{B348209B-8AE4-46EE-A8A3-D681F578C4A6}" type="presParOf" srcId="{3E1F4048-11F8-4B22-B65B-D31773CF3267}" destId="{5CE9CEF0-869D-4F0C-A237-4994936A9260}" srcOrd="0" destOrd="0" presId="urn:microsoft.com/office/officeart/2005/8/layout/hierarchy2"/>
    <dgm:cxn modelId="{4770E1DB-CD5B-4BC9-8BB7-E236CAEE7497}" type="presParOf" srcId="{5E85BFF3-A129-4DE9-A0A9-559EEFB5030F}" destId="{6F870CC4-3998-4BE6-8896-16C4A8B55C05}" srcOrd="3" destOrd="0" presId="urn:microsoft.com/office/officeart/2005/8/layout/hierarchy2"/>
    <dgm:cxn modelId="{2BEBD968-1309-42D0-A064-AF4D82F6AF74}" type="presParOf" srcId="{6F870CC4-3998-4BE6-8896-16C4A8B55C05}" destId="{2E1CE07B-568C-4A3B-9C23-5249D05E34F1}" srcOrd="0" destOrd="0" presId="urn:microsoft.com/office/officeart/2005/8/layout/hierarchy2"/>
    <dgm:cxn modelId="{C6626692-8A73-409A-873B-7089F1E0448B}" type="presParOf" srcId="{6F870CC4-3998-4BE6-8896-16C4A8B55C05}" destId="{58D62CFE-5E0A-4D69-97B0-CFE3BF5EC4B2}" srcOrd="1" destOrd="0" presId="urn:microsoft.com/office/officeart/2005/8/layout/hierarchy2"/>
    <dgm:cxn modelId="{1CCD7B30-3D39-4F54-A815-5278B2516290}" type="presParOf" srcId="{EC535F88-8C58-49BC-B131-D35FF194F4B3}" destId="{AA3A745D-AAD4-4BEE-8620-AE0C707D5E8F}" srcOrd="2" destOrd="0" presId="urn:microsoft.com/office/officeart/2005/8/layout/hierarchy2"/>
    <dgm:cxn modelId="{CBBB4FAF-B14B-4E8A-B1D0-50636574F13D}" type="presParOf" srcId="{AA3A745D-AAD4-4BEE-8620-AE0C707D5E8F}" destId="{B5F9721C-1EA0-4D8D-B1BE-FB4E1E23080C}" srcOrd="0" destOrd="0" presId="urn:microsoft.com/office/officeart/2005/8/layout/hierarchy2"/>
    <dgm:cxn modelId="{C4208183-11B8-48CC-A301-9774FBE63F36}" type="presParOf" srcId="{EC535F88-8C58-49BC-B131-D35FF194F4B3}" destId="{8DEAFC43-E4D2-47BF-96E5-7C22FDC2CEE7}" srcOrd="3" destOrd="0" presId="urn:microsoft.com/office/officeart/2005/8/layout/hierarchy2"/>
    <dgm:cxn modelId="{972E71F1-3D1F-49EC-8012-289304A5E1FC}" type="presParOf" srcId="{8DEAFC43-E4D2-47BF-96E5-7C22FDC2CEE7}" destId="{DF72BC76-F5A7-49A5-B215-B390C02FA84B}" srcOrd="0" destOrd="0" presId="urn:microsoft.com/office/officeart/2005/8/layout/hierarchy2"/>
    <dgm:cxn modelId="{A835DCC0-3DFA-4143-BB99-1084903B8E73}" type="presParOf" srcId="{8DEAFC43-E4D2-47BF-96E5-7C22FDC2CEE7}" destId="{B5840B90-6F40-4D6C-8165-9B96873AEAE6}" srcOrd="1" destOrd="0" presId="urn:microsoft.com/office/officeart/2005/8/layout/hierarchy2"/>
    <dgm:cxn modelId="{E24099C0-2E84-421B-8DBF-39484D549D15}" type="presParOf" srcId="{B5840B90-6F40-4D6C-8165-9B96873AEAE6}" destId="{1E73FE1B-2AC1-4E2B-81C0-FDB90E61A869}" srcOrd="0" destOrd="0" presId="urn:microsoft.com/office/officeart/2005/8/layout/hierarchy2"/>
    <dgm:cxn modelId="{D3CCAE07-D0BD-4F38-A892-23291DC0766C}" type="presParOf" srcId="{1E73FE1B-2AC1-4E2B-81C0-FDB90E61A869}" destId="{4B46DE92-21B1-4B54-A5B1-BFADB3B8F4EB}" srcOrd="0" destOrd="0" presId="urn:microsoft.com/office/officeart/2005/8/layout/hierarchy2"/>
    <dgm:cxn modelId="{EB6FD6F9-188B-4AD3-B8BD-EC1F21DF7BFB}" type="presParOf" srcId="{B5840B90-6F40-4D6C-8165-9B96873AEAE6}" destId="{D947CDA4-FE4D-42FA-8C09-EBB1AE213DCA}" srcOrd="1" destOrd="0" presId="urn:microsoft.com/office/officeart/2005/8/layout/hierarchy2"/>
    <dgm:cxn modelId="{78184C9B-FE9C-4331-BD9C-A1F6FD758593}" type="presParOf" srcId="{D947CDA4-FE4D-42FA-8C09-EBB1AE213DCA}" destId="{E46A3E97-402F-498E-83CB-F0C6FC5D1F5D}" srcOrd="0" destOrd="0" presId="urn:microsoft.com/office/officeart/2005/8/layout/hierarchy2"/>
    <dgm:cxn modelId="{77AB8A4E-1819-472E-9945-DF3659A1DC91}" type="presParOf" srcId="{D947CDA4-FE4D-42FA-8C09-EBB1AE213DCA}" destId="{C759AA1A-7BE8-42E3-9A61-AA49DA8D38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787437-EC08-4E6E-AD28-739896A071B8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2B924B4-D075-4BAD-A985-835605EC2B9D}">
      <dgm:prSet phldrT="[Text]"/>
      <dgm:spPr/>
      <dgm:t>
        <a:bodyPr/>
        <a:lstStyle/>
        <a:p>
          <a:r>
            <a:rPr lang="en-US" dirty="0" smtClean="0"/>
            <a:t>Patentable intention</a:t>
          </a:r>
          <a:endParaRPr lang="el-GR" dirty="0"/>
        </a:p>
      </dgm:t>
    </dgm:pt>
    <dgm:pt modelId="{AB8C22C6-7A04-4F5C-979A-3F256A823FC0}" type="parTrans" cxnId="{19D3937D-0E8A-4D93-A2F5-432BD0829C10}">
      <dgm:prSet/>
      <dgm:spPr/>
      <dgm:t>
        <a:bodyPr/>
        <a:lstStyle/>
        <a:p>
          <a:endParaRPr lang="el-GR"/>
        </a:p>
      </dgm:t>
    </dgm:pt>
    <dgm:pt modelId="{A9AA7AFE-C707-47E8-825F-3298A535C7A2}" type="sibTrans" cxnId="{19D3937D-0E8A-4D93-A2F5-432BD0829C10}">
      <dgm:prSet/>
      <dgm:spPr/>
      <dgm:t>
        <a:bodyPr/>
        <a:lstStyle/>
        <a:p>
          <a:endParaRPr lang="el-GR"/>
        </a:p>
      </dgm:t>
    </dgm:pt>
    <dgm:pt modelId="{93F07B36-1BFD-4FD3-B973-C2CA62C8E028}">
      <dgm:prSet phldrT="[Text]"/>
      <dgm:spPr/>
      <dgm:t>
        <a:bodyPr/>
        <a:lstStyle/>
        <a:p>
          <a:r>
            <a:rPr lang="en-US" dirty="0" smtClean="0"/>
            <a:t>Invention</a:t>
          </a:r>
          <a:endParaRPr lang="el-GR" dirty="0"/>
        </a:p>
      </dgm:t>
    </dgm:pt>
    <dgm:pt modelId="{0F7059C7-A0B1-41B2-AF5A-4ED8C42A16F4}" type="parTrans" cxnId="{471216A6-DFEF-44C2-BC8E-679C69FAC991}">
      <dgm:prSet/>
      <dgm:spPr/>
      <dgm:t>
        <a:bodyPr/>
        <a:lstStyle/>
        <a:p>
          <a:endParaRPr lang="el-GR"/>
        </a:p>
      </dgm:t>
    </dgm:pt>
    <dgm:pt modelId="{09306B10-60AD-4590-A95D-39C42F7308A7}" type="sibTrans" cxnId="{471216A6-DFEF-44C2-BC8E-679C69FAC991}">
      <dgm:prSet/>
      <dgm:spPr/>
      <dgm:t>
        <a:bodyPr/>
        <a:lstStyle/>
        <a:p>
          <a:endParaRPr lang="el-GR"/>
        </a:p>
      </dgm:t>
    </dgm:pt>
    <dgm:pt modelId="{0C6A364C-D519-4F82-8D9E-70D66E69AE7E}">
      <dgm:prSet phldrT="[Text]"/>
      <dgm:spPr/>
      <dgm:t>
        <a:bodyPr/>
        <a:lstStyle/>
        <a:p>
          <a:r>
            <a:rPr lang="en-US" dirty="0" smtClean="0"/>
            <a:t>with industrial applications</a:t>
          </a:r>
          <a:endParaRPr lang="el-GR" dirty="0"/>
        </a:p>
      </dgm:t>
    </dgm:pt>
    <dgm:pt modelId="{303BAA4E-167D-4379-8450-A8B673D18CA2}" type="parTrans" cxnId="{2CD6CF2B-5964-4593-A127-2DE3F7B6AA29}">
      <dgm:prSet/>
      <dgm:spPr/>
      <dgm:t>
        <a:bodyPr/>
        <a:lstStyle/>
        <a:p>
          <a:endParaRPr lang="el-GR"/>
        </a:p>
      </dgm:t>
    </dgm:pt>
    <dgm:pt modelId="{D018C86E-261F-4A13-B796-4F6178E5FBE2}" type="sibTrans" cxnId="{2CD6CF2B-5964-4593-A127-2DE3F7B6AA29}">
      <dgm:prSet/>
      <dgm:spPr/>
      <dgm:t>
        <a:bodyPr/>
        <a:lstStyle/>
        <a:p>
          <a:endParaRPr lang="el-GR"/>
        </a:p>
      </dgm:t>
    </dgm:pt>
    <dgm:pt modelId="{2EA3DA6D-51A6-41C7-BC0D-01ACF07ACC54}">
      <dgm:prSet phldrT="[Text]"/>
      <dgm:spPr/>
      <dgm:t>
        <a:bodyPr/>
        <a:lstStyle/>
        <a:p>
          <a:r>
            <a:rPr lang="en-US" dirty="0" smtClean="0"/>
            <a:t>new </a:t>
          </a:r>
          <a:endParaRPr lang="el-GR" dirty="0"/>
        </a:p>
      </dgm:t>
    </dgm:pt>
    <dgm:pt modelId="{8F796468-CBA6-487F-A3F2-242285364D54}" type="parTrans" cxnId="{2F8B98A4-0002-42FF-89D8-3843623A807F}">
      <dgm:prSet/>
      <dgm:spPr/>
      <dgm:t>
        <a:bodyPr/>
        <a:lstStyle/>
        <a:p>
          <a:endParaRPr lang="el-GR"/>
        </a:p>
      </dgm:t>
    </dgm:pt>
    <dgm:pt modelId="{E0D419F1-985C-43CD-BE1B-2F6B145AA956}" type="sibTrans" cxnId="{2F8B98A4-0002-42FF-89D8-3843623A807F}">
      <dgm:prSet/>
      <dgm:spPr/>
      <dgm:t>
        <a:bodyPr/>
        <a:lstStyle/>
        <a:p>
          <a:endParaRPr lang="el-GR"/>
        </a:p>
      </dgm:t>
    </dgm:pt>
    <dgm:pt modelId="{2FD35FA0-0242-4625-B2B3-78EDC4D9C771}">
      <dgm:prSet phldrT="[Text]"/>
      <dgm:spPr/>
      <dgm:t>
        <a:bodyPr/>
        <a:lstStyle/>
        <a:p>
          <a:r>
            <a:rPr lang="en-US" dirty="0" smtClean="0"/>
            <a:t>inventive step</a:t>
          </a:r>
          <a:endParaRPr lang="el-GR" dirty="0"/>
        </a:p>
      </dgm:t>
    </dgm:pt>
    <dgm:pt modelId="{7FAD0D6E-0163-46E9-9011-BD2AF0C0685D}" type="parTrans" cxnId="{8631825C-6FF2-4CAE-8E9A-5956540FEE5E}">
      <dgm:prSet/>
      <dgm:spPr/>
      <dgm:t>
        <a:bodyPr/>
        <a:lstStyle/>
        <a:p>
          <a:endParaRPr lang="el-GR"/>
        </a:p>
      </dgm:t>
    </dgm:pt>
    <dgm:pt modelId="{CAB3FAEF-2CC9-4D09-998E-A435FE722DA3}" type="sibTrans" cxnId="{8631825C-6FF2-4CAE-8E9A-5956540FEE5E}">
      <dgm:prSet/>
      <dgm:spPr/>
      <dgm:t>
        <a:bodyPr/>
        <a:lstStyle/>
        <a:p>
          <a:endParaRPr lang="el-GR"/>
        </a:p>
      </dgm:t>
    </dgm:pt>
    <dgm:pt modelId="{B10AF180-A48A-41B9-A1B2-7CA7D4012C5F}" type="pres">
      <dgm:prSet presAssocID="{4E787437-EC08-4E6E-AD28-739896A071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FE23D8C-6CB2-4431-8CDC-00526A5974C1}" type="pres">
      <dgm:prSet presAssocID="{72B924B4-D075-4BAD-A985-835605EC2B9D}" presName="root1" presStyleCnt="0"/>
      <dgm:spPr/>
    </dgm:pt>
    <dgm:pt modelId="{D62D4576-1066-45F7-A4C1-F848F4F275A1}" type="pres">
      <dgm:prSet presAssocID="{72B924B4-D075-4BAD-A985-835605EC2B9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8E3DECF-44CF-4989-8ADB-321F10A0D8C4}" type="pres">
      <dgm:prSet presAssocID="{72B924B4-D075-4BAD-A985-835605EC2B9D}" presName="level2hierChild" presStyleCnt="0"/>
      <dgm:spPr/>
    </dgm:pt>
    <dgm:pt modelId="{784667AA-4FCD-4D25-BABA-3D8EFD474739}" type="pres">
      <dgm:prSet presAssocID="{0F7059C7-A0B1-41B2-AF5A-4ED8C42A16F4}" presName="conn2-1" presStyleLbl="parChTrans1D2" presStyleIdx="0" presStyleCnt="4"/>
      <dgm:spPr/>
      <dgm:t>
        <a:bodyPr/>
        <a:lstStyle/>
        <a:p>
          <a:endParaRPr lang="el-GR"/>
        </a:p>
      </dgm:t>
    </dgm:pt>
    <dgm:pt modelId="{1753BC09-70BD-469A-8B6C-DA78DDE500F8}" type="pres">
      <dgm:prSet presAssocID="{0F7059C7-A0B1-41B2-AF5A-4ED8C42A16F4}" presName="connTx" presStyleLbl="parChTrans1D2" presStyleIdx="0" presStyleCnt="4"/>
      <dgm:spPr/>
      <dgm:t>
        <a:bodyPr/>
        <a:lstStyle/>
        <a:p>
          <a:endParaRPr lang="el-GR"/>
        </a:p>
      </dgm:t>
    </dgm:pt>
    <dgm:pt modelId="{770E2B85-8DD2-4D44-8D76-C78983A450D8}" type="pres">
      <dgm:prSet presAssocID="{93F07B36-1BFD-4FD3-B973-C2CA62C8E028}" presName="root2" presStyleCnt="0"/>
      <dgm:spPr/>
    </dgm:pt>
    <dgm:pt modelId="{C7487481-47C7-4E41-BE18-A1A2798B8775}" type="pres">
      <dgm:prSet presAssocID="{93F07B36-1BFD-4FD3-B973-C2CA62C8E02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2DBE150-5A0F-4DE1-AFEA-2409B4380AA4}" type="pres">
      <dgm:prSet presAssocID="{93F07B36-1BFD-4FD3-B973-C2CA62C8E028}" presName="level3hierChild" presStyleCnt="0"/>
      <dgm:spPr/>
    </dgm:pt>
    <dgm:pt modelId="{EF5B6C70-8BB0-476C-8F92-F6B155E250C1}" type="pres">
      <dgm:prSet presAssocID="{303BAA4E-167D-4379-8450-A8B673D18CA2}" presName="conn2-1" presStyleLbl="parChTrans1D2" presStyleIdx="1" presStyleCnt="4"/>
      <dgm:spPr/>
      <dgm:t>
        <a:bodyPr/>
        <a:lstStyle/>
        <a:p>
          <a:endParaRPr lang="el-GR"/>
        </a:p>
      </dgm:t>
    </dgm:pt>
    <dgm:pt modelId="{CA9690F1-18D2-4E4B-8F82-391A9BF3F783}" type="pres">
      <dgm:prSet presAssocID="{303BAA4E-167D-4379-8450-A8B673D18CA2}" presName="connTx" presStyleLbl="parChTrans1D2" presStyleIdx="1" presStyleCnt="4"/>
      <dgm:spPr/>
      <dgm:t>
        <a:bodyPr/>
        <a:lstStyle/>
        <a:p>
          <a:endParaRPr lang="el-GR"/>
        </a:p>
      </dgm:t>
    </dgm:pt>
    <dgm:pt modelId="{76C159E7-2D9B-4C7E-B48C-2C4A5ACB905D}" type="pres">
      <dgm:prSet presAssocID="{0C6A364C-D519-4F82-8D9E-70D66E69AE7E}" presName="root2" presStyleCnt="0"/>
      <dgm:spPr/>
    </dgm:pt>
    <dgm:pt modelId="{9889F64E-F2AC-44DB-98FA-E2F4A05D7B58}" type="pres">
      <dgm:prSet presAssocID="{0C6A364C-D519-4F82-8D9E-70D66E69AE7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6285394-27EA-435F-96E0-92D282E852F4}" type="pres">
      <dgm:prSet presAssocID="{0C6A364C-D519-4F82-8D9E-70D66E69AE7E}" presName="level3hierChild" presStyleCnt="0"/>
      <dgm:spPr/>
    </dgm:pt>
    <dgm:pt modelId="{1B04EB0F-537D-4A2F-9F39-0BA93926A015}" type="pres">
      <dgm:prSet presAssocID="{8F796468-CBA6-487F-A3F2-242285364D54}" presName="conn2-1" presStyleLbl="parChTrans1D2" presStyleIdx="2" presStyleCnt="4"/>
      <dgm:spPr/>
      <dgm:t>
        <a:bodyPr/>
        <a:lstStyle/>
        <a:p>
          <a:endParaRPr lang="el-GR"/>
        </a:p>
      </dgm:t>
    </dgm:pt>
    <dgm:pt modelId="{421231E0-3D25-4F05-B83B-275E5CE0CF35}" type="pres">
      <dgm:prSet presAssocID="{8F796468-CBA6-487F-A3F2-242285364D54}" presName="connTx" presStyleLbl="parChTrans1D2" presStyleIdx="2" presStyleCnt="4"/>
      <dgm:spPr/>
      <dgm:t>
        <a:bodyPr/>
        <a:lstStyle/>
        <a:p>
          <a:endParaRPr lang="el-GR"/>
        </a:p>
      </dgm:t>
    </dgm:pt>
    <dgm:pt modelId="{1081CCC0-7075-4BD7-9AEB-093A3E919F73}" type="pres">
      <dgm:prSet presAssocID="{2EA3DA6D-51A6-41C7-BC0D-01ACF07ACC54}" presName="root2" presStyleCnt="0"/>
      <dgm:spPr/>
    </dgm:pt>
    <dgm:pt modelId="{43D6F113-9B20-41B5-88A3-CEC0E907E0F7}" type="pres">
      <dgm:prSet presAssocID="{2EA3DA6D-51A6-41C7-BC0D-01ACF07ACC5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16DAEB9-35F9-4783-A8CB-00E2D912311C}" type="pres">
      <dgm:prSet presAssocID="{2EA3DA6D-51A6-41C7-BC0D-01ACF07ACC54}" presName="level3hierChild" presStyleCnt="0"/>
      <dgm:spPr/>
    </dgm:pt>
    <dgm:pt modelId="{20ED407F-0F94-43F0-B589-030389F8E338}" type="pres">
      <dgm:prSet presAssocID="{7FAD0D6E-0163-46E9-9011-BD2AF0C0685D}" presName="conn2-1" presStyleLbl="parChTrans1D2" presStyleIdx="3" presStyleCnt="4"/>
      <dgm:spPr/>
      <dgm:t>
        <a:bodyPr/>
        <a:lstStyle/>
        <a:p>
          <a:endParaRPr lang="el-GR"/>
        </a:p>
      </dgm:t>
    </dgm:pt>
    <dgm:pt modelId="{FC15A714-6BED-44B9-818D-5F88EC3D240C}" type="pres">
      <dgm:prSet presAssocID="{7FAD0D6E-0163-46E9-9011-BD2AF0C0685D}" presName="connTx" presStyleLbl="parChTrans1D2" presStyleIdx="3" presStyleCnt="4"/>
      <dgm:spPr/>
      <dgm:t>
        <a:bodyPr/>
        <a:lstStyle/>
        <a:p>
          <a:endParaRPr lang="el-GR"/>
        </a:p>
      </dgm:t>
    </dgm:pt>
    <dgm:pt modelId="{B627960D-2E34-4CAF-8B3E-D08185D45B88}" type="pres">
      <dgm:prSet presAssocID="{2FD35FA0-0242-4625-B2B3-78EDC4D9C771}" presName="root2" presStyleCnt="0"/>
      <dgm:spPr/>
    </dgm:pt>
    <dgm:pt modelId="{73DA56E7-7894-4447-A9EA-E2A5AEDEE2FD}" type="pres">
      <dgm:prSet presAssocID="{2FD35FA0-0242-4625-B2B3-78EDC4D9C77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095696A-E8CB-46EB-87DA-A053A3755898}" type="pres">
      <dgm:prSet presAssocID="{2FD35FA0-0242-4625-B2B3-78EDC4D9C771}" presName="level3hierChild" presStyleCnt="0"/>
      <dgm:spPr/>
    </dgm:pt>
  </dgm:ptLst>
  <dgm:cxnLst>
    <dgm:cxn modelId="{06C06923-B94F-40E7-AFF8-CA4EF9E81BA8}" type="presOf" srcId="{72B924B4-D075-4BAD-A985-835605EC2B9D}" destId="{D62D4576-1066-45F7-A4C1-F848F4F275A1}" srcOrd="0" destOrd="0" presId="urn:microsoft.com/office/officeart/2008/layout/HorizontalMultiLevelHierarchy"/>
    <dgm:cxn modelId="{19D3937D-0E8A-4D93-A2F5-432BD0829C10}" srcId="{4E787437-EC08-4E6E-AD28-739896A071B8}" destId="{72B924B4-D075-4BAD-A985-835605EC2B9D}" srcOrd="0" destOrd="0" parTransId="{AB8C22C6-7A04-4F5C-979A-3F256A823FC0}" sibTransId="{A9AA7AFE-C707-47E8-825F-3298A535C7A2}"/>
    <dgm:cxn modelId="{07916E38-0A37-4DC0-9C7C-C6470C8AB178}" type="presOf" srcId="{8F796468-CBA6-487F-A3F2-242285364D54}" destId="{421231E0-3D25-4F05-B83B-275E5CE0CF35}" srcOrd="1" destOrd="0" presId="urn:microsoft.com/office/officeart/2008/layout/HorizontalMultiLevelHierarchy"/>
    <dgm:cxn modelId="{E9F1BA54-B392-4A80-B383-0DC162D56543}" type="presOf" srcId="{0C6A364C-D519-4F82-8D9E-70D66E69AE7E}" destId="{9889F64E-F2AC-44DB-98FA-E2F4A05D7B58}" srcOrd="0" destOrd="0" presId="urn:microsoft.com/office/officeart/2008/layout/HorizontalMultiLevelHierarchy"/>
    <dgm:cxn modelId="{F9A39084-010D-46C8-8B7D-AAD818A82335}" type="presOf" srcId="{303BAA4E-167D-4379-8450-A8B673D18CA2}" destId="{EF5B6C70-8BB0-476C-8F92-F6B155E250C1}" srcOrd="0" destOrd="0" presId="urn:microsoft.com/office/officeart/2008/layout/HorizontalMultiLevelHierarchy"/>
    <dgm:cxn modelId="{303117E0-4167-4AEA-B53A-1D3CBEF34D72}" type="presOf" srcId="{2EA3DA6D-51A6-41C7-BC0D-01ACF07ACC54}" destId="{43D6F113-9B20-41B5-88A3-CEC0E907E0F7}" srcOrd="0" destOrd="0" presId="urn:microsoft.com/office/officeart/2008/layout/HorizontalMultiLevelHierarchy"/>
    <dgm:cxn modelId="{471216A6-DFEF-44C2-BC8E-679C69FAC991}" srcId="{72B924B4-D075-4BAD-A985-835605EC2B9D}" destId="{93F07B36-1BFD-4FD3-B973-C2CA62C8E028}" srcOrd="0" destOrd="0" parTransId="{0F7059C7-A0B1-41B2-AF5A-4ED8C42A16F4}" sibTransId="{09306B10-60AD-4590-A95D-39C42F7308A7}"/>
    <dgm:cxn modelId="{A77DFFF3-2274-40B9-AB16-7171120C9FFC}" type="presOf" srcId="{7FAD0D6E-0163-46E9-9011-BD2AF0C0685D}" destId="{FC15A714-6BED-44B9-818D-5F88EC3D240C}" srcOrd="1" destOrd="0" presId="urn:microsoft.com/office/officeart/2008/layout/HorizontalMultiLevelHierarchy"/>
    <dgm:cxn modelId="{8631825C-6FF2-4CAE-8E9A-5956540FEE5E}" srcId="{72B924B4-D075-4BAD-A985-835605EC2B9D}" destId="{2FD35FA0-0242-4625-B2B3-78EDC4D9C771}" srcOrd="3" destOrd="0" parTransId="{7FAD0D6E-0163-46E9-9011-BD2AF0C0685D}" sibTransId="{CAB3FAEF-2CC9-4D09-998E-A435FE722DA3}"/>
    <dgm:cxn modelId="{733BDE31-A1B0-4535-A00A-CB68985D0008}" type="presOf" srcId="{0F7059C7-A0B1-41B2-AF5A-4ED8C42A16F4}" destId="{784667AA-4FCD-4D25-BABA-3D8EFD474739}" srcOrd="0" destOrd="0" presId="urn:microsoft.com/office/officeart/2008/layout/HorizontalMultiLevelHierarchy"/>
    <dgm:cxn modelId="{2F8B98A4-0002-42FF-89D8-3843623A807F}" srcId="{72B924B4-D075-4BAD-A985-835605EC2B9D}" destId="{2EA3DA6D-51A6-41C7-BC0D-01ACF07ACC54}" srcOrd="2" destOrd="0" parTransId="{8F796468-CBA6-487F-A3F2-242285364D54}" sibTransId="{E0D419F1-985C-43CD-BE1B-2F6B145AA956}"/>
    <dgm:cxn modelId="{218D16F2-1EE1-412D-AF67-F639BE1CEAC1}" type="presOf" srcId="{93F07B36-1BFD-4FD3-B973-C2CA62C8E028}" destId="{C7487481-47C7-4E41-BE18-A1A2798B8775}" srcOrd="0" destOrd="0" presId="urn:microsoft.com/office/officeart/2008/layout/HorizontalMultiLevelHierarchy"/>
    <dgm:cxn modelId="{5C13293E-A382-4474-AB5B-A7B26312D592}" type="presOf" srcId="{4E787437-EC08-4E6E-AD28-739896A071B8}" destId="{B10AF180-A48A-41B9-A1B2-7CA7D4012C5F}" srcOrd="0" destOrd="0" presId="urn:microsoft.com/office/officeart/2008/layout/HorizontalMultiLevelHierarchy"/>
    <dgm:cxn modelId="{1AC3413D-6C32-4B12-BAB0-2A7250BBD0AC}" type="presOf" srcId="{8F796468-CBA6-487F-A3F2-242285364D54}" destId="{1B04EB0F-537D-4A2F-9F39-0BA93926A015}" srcOrd="0" destOrd="0" presId="urn:microsoft.com/office/officeart/2008/layout/HorizontalMultiLevelHierarchy"/>
    <dgm:cxn modelId="{8EF93788-24B2-480B-BDE3-DA9D4573C625}" type="presOf" srcId="{303BAA4E-167D-4379-8450-A8B673D18CA2}" destId="{CA9690F1-18D2-4E4B-8F82-391A9BF3F783}" srcOrd="1" destOrd="0" presId="urn:microsoft.com/office/officeart/2008/layout/HorizontalMultiLevelHierarchy"/>
    <dgm:cxn modelId="{FA32F977-7DAA-4BA8-BE48-3C363A8E5B33}" type="presOf" srcId="{0F7059C7-A0B1-41B2-AF5A-4ED8C42A16F4}" destId="{1753BC09-70BD-469A-8B6C-DA78DDE500F8}" srcOrd="1" destOrd="0" presId="urn:microsoft.com/office/officeart/2008/layout/HorizontalMultiLevelHierarchy"/>
    <dgm:cxn modelId="{A5E1F362-5005-4FDD-85C1-8764F500A930}" type="presOf" srcId="{7FAD0D6E-0163-46E9-9011-BD2AF0C0685D}" destId="{20ED407F-0F94-43F0-B589-030389F8E338}" srcOrd="0" destOrd="0" presId="urn:microsoft.com/office/officeart/2008/layout/HorizontalMultiLevelHierarchy"/>
    <dgm:cxn modelId="{A8CB43B0-DABD-4B10-BC96-9B437CF377E9}" type="presOf" srcId="{2FD35FA0-0242-4625-B2B3-78EDC4D9C771}" destId="{73DA56E7-7894-4447-A9EA-E2A5AEDEE2FD}" srcOrd="0" destOrd="0" presId="urn:microsoft.com/office/officeart/2008/layout/HorizontalMultiLevelHierarchy"/>
    <dgm:cxn modelId="{2CD6CF2B-5964-4593-A127-2DE3F7B6AA29}" srcId="{72B924B4-D075-4BAD-A985-835605EC2B9D}" destId="{0C6A364C-D519-4F82-8D9E-70D66E69AE7E}" srcOrd="1" destOrd="0" parTransId="{303BAA4E-167D-4379-8450-A8B673D18CA2}" sibTransId="{D018C86E-261F-4A13-B796-4F6178E5FBE2}"/>
    <dgm:cxn modelId="{ECCC8BE0-4A26-434B-9404-1A31F0E6127F}" type="presParOf" srcId="{B10AF180-A48A-41B9-A1B2-7CA7D4012C5F}" destId="{7FE23D8C-6CB2-4431-8CDC-00526A5974C1}" srcOrd="0" destOrd="0" presId="urn:microsoft.com/office/officeart/2008/layout/HorizontalMultiLevelHierarchy"/>
    <dgm:cxn modelId="{C8AF4291-15A3-4892-A07A-3A5926B2F90A}" type="presParOf" srcId="{7FE23D8C-6CB2-4431-8CDC-00526A5974C1}" destId="{D62D4576-1066-45F7-A4C1-F848F4F275A1}" srcOrd="0" destOrd="0" presId="urn:microsoft.com/office/officeart/2008/layout/HorizontalMultiLevelHierarchy"/>
    <dgm:cxn modelId="{30EC66BB-948F-4863-AC79-E81B0409670F}" type="presParOf" srcId="{7FE23D8C-6CB2-4431-8CDC-00526A5974C1}" destId="{E8E3DECF-44CF-4989-8ADB-321F10A0D8C4}" srcOrd="1" destOrd="0" presId="urn:microsoft.com/office/officeart/2008/layout/HorizontalMultiLevelHierarchy"/>
    <dgm:cxn modelId="{015115BE-DDD5-4EBB-ADEE-43DE8106C45D}" type="presParOf" srcId="{E8E3DECF-44CF-4989-8ADB-321F10A0D8C4}" destId="{784667AA-4FCD-4D25-BABA-3D8EFD474739}" srcOrd="0" destOrd="0" presId="urn:microsoft.com/office/officeart/2008/layout/HorizontalMultiLevelHierarchy"/>
    <dgm:cxn modelId="{C3539266-A546-413F-8B94-23F1908391C7}" type="presParOf" srcId="{784667AA-4FCD-4D25-BABA-3D8EFD474739}" destId="{1753BC09-70BD-469A-8B6C-DA78DDE500F8}" srcOrd="0" destOrd="0" presId="urn:microsoft.com/office/officeart/2008/layout/HorizontalMultiLevelHierarchy"/>
    <dgm:cxn modelId="{3F1C9F7D-1A7C-4000-8DC6-C046A0CC1A69}" type="presParOf" srcId="{E8E3DECF-44CF-4989-8ADB-321F10A0D8C4}" destId="{770E2B85-8DD2-4D44-8D76-C78983A450D8}" srcOrd="1" destOrd="0" presId="urn:microsoft.com/office/officeart/2008/layout/HorizontalMultiLevelHierarchy"/>
    <dgm:cxn modelId="{A621239C-7A1D-4932-9307-BF85A99BC4FC}" type="presParOf" srcId="{770E2B85-8DD2-4D44-8D76-C78983A450D8}" destId="{C7487481-47C7-4E41-BE18-A1A2798B8775}" srcOrd="0" destOrd="0" presId="urn:microsoft.com/office/officeart/2008/layout/HorizontalMultiLevelHierarchy"/>
    <dgm:cxn modelId="{99CBAC47-D9A5-4A33-960D-1AAF265196DF}" type="presParOf" srcId="{770E2B85-8DD2-4D44-8D76-C78983A450D8}" destId="{D2DBE150-5A0F-4DE1-AFEA-2409B4380AA4}" srcOrd="1" destOrd="0" presId="urn:microsoft.com/office/officeart/2008/layout/HorizontalMultiLevelHierarchy"/>
    <dgm:cxn modelId="{0BE4B942-363E-4916-9C33-801D43F013DB}" type="presParOf" srcId="{E8E3DECF-44CF-4989-8ADB-321F10A0D8C4}" destId="{EF5B6C70-8BB0-476C-8F92-F6B155E250C1}" srcOrd="2" destOrd="0" presId="urn:microsoft.com/office/officeart/2008/layout/HorizontalMultiLevelHierarchy"/>
    <dgm:cxn modelId="{5F6387C8-92FA-4628-BA13-CDBAA3810116}" type="presParOf" srcId="{EF5B6C70-8BB0-476C-8F92-F6B155E250C1}" destId="{CA9690F1-18D2-4E4B-8F82-391A9BF3F783}" srcOrd="0" destOrd="0" presId="urn:microsoft.com/office/officeart/2008/layout/HorizontalMultiLevelHierarchy"/>
    <dgm:cxn modelId="{01B91A99-7F2A-42C6-8B01-B68F3D743644}" type="presParOf" srcId="{E8E3DECF-44CF-4989-8ADB-321F10A0D8C4}" destId="{76C159E7-2D9B-4C7E-B48C-2C4A5ACB905D}" srcOrd="3" destOrd="0" presId="urn:microsoft.com/office/officeart/2008/layout/HorizontalMultiLevelHierarchy"/>
    <dgm:cxn modelId="{B07E33A9-FAD5-4C03-BD26-EF3AF109AA7C}" type="presParOf" srcId="{76C159E7-2D9B-4C7E-B48C-2C4A5ACB905D}" destId="{9889F64E-F2AC-44DB-98FA-E2F4A05D7B58}" srcOrd="0" destOrd="0" presId="urn:microsoft.com/office/officeart/2008/layout/HorizontalMultiLevelHierarchy"/>
    <dgm:cxn modelId="{8EDB9DAD-78C2-4605-8771-7F32B916E78F}" type="presParOf" srcId="{76C159E7-2D9B-4C7E-B48C-2C4A5ACB905D}" destId="{96285394-27EA-435F-96E0-92D282E852F4}" srcOrd="1" destOrd="0" presId="urn:microsoft.com/office/officeart/2008/layout/HorizontalMultiLevelHierarchy"/>
    <dgm:cxn modelId="{1FEF55EC-F695-4B98-A699-27953B5B3891}" type="presParOf" srcId="{E8E3DECF-44CF-4989-8ADB-321F10A0D8C4}" destId="{1B04EB0F-537D-4A2F-9F39-0BA93926A015}" srcOrd="4" destOrd="0" presId="urn:microsoft.com/office/officeart/2008/layout/HorizontalMultiLevelHierarchy"/>
    <dgm:cxn modelId="{2635DDA9-6425-4044-8C40-8ABC1C2F36D6}" type="presParOf" srcId="{1B04EB0F-537D-4A2F-9F39-0BA93926A015}" destId="{421231E0-3D25-4F05-B83B-275E5CE0CF35}" srcOrd="0" destOrd="0" presId="urn:microsoft.com/office/officeart/2008/layout/HorizontalMultiLevelHierarchy"/>
    <dgm:cxn modelId="{D96B3914-C788-4916-89D2-3A6C28BEA4C2}" type="presParOf" srcId="{E8E3DECF-44CF-4989-8ADB-321F10A0D8C4}" destId="{1081CCC0-7075-4BD7-9AEB-093A3E919F73}" srcOrd="5" destOrd="0" presId="urn:microsoft.com/office/officeart/2008/layout/HorizontalMultiLevelHierarchy"/>
    <dgm:cxn modelId="{CCC69704-39F0-417E-AA0D-6BD77283BAB6}" type="presParOf" srcId="{1081CCC0-7075-4BD7-9AEB-093A3E919F73}" destId="{43D6F113-9B20-41B5-88A3-CEC0E907E0F7}" srcOrd="0" destOrd="0" presId="urn:microsoft.com/office/officeart/2008/layout/HorizontalMultiLevelHierarchy"/>
    <dgm:cxn modelId="{02741639-1E47-48EC-8BE0-DBBCBDE68A0E}" type="presParOf" srcId="{1081CCC0-7075-4BD7-9AEB-093A3E919F73}" destId="{316DAEB9-35F9-4783-A8CB-00E2D912311C}" srcOrd="1" destOrd="0" presId="urn:microsoft.com/office/officeart/2008/layout/HorizontalMultiLevelHierarchy"/>
    <dgm:cxn modelId="{78B24A6F-E47A-4E8D-B749-50021CF9BA0D}" type="presParOf" srcId="{E8E3DECF-44CF-4989-8ADB-321F10A0D8C4}" destId="{20ED407F-0F94-43F0-B589-030389F8E338}" srcOrd="6" destOrd="0" presId="urn:microsoft.com/office/officeart/2008/layout/HorizontalMultiLevelHierarchy"/>
    <dgm:cxn modelId="{73BD4F33-D7AE-48E8-BDAA-8FDA7BECE7CE}" type="presParOf" srcId="{20ED407F-0F94-43F0-B589-030389F8E338}" destId="{FC15A714-6BED-44B9-818D-5F88EC3D240C}" srcOrd="0" destOrd="0" presId="urn:microsoft.com/office/officeart/2008/layout/HorizontalMultiLevelHierarchy"/>
    <dgm:cxn modelId="{239EAB3D-0922-4694-95B0-8B4B011DB0A1}" type="presParOf" srcId="{E8E3DECF-44CF-4989-8ADB-321F10A0D8C4}" destId="{B627960D-2E34-4CAF-8B3E-D08185D45B88}" srcOrd="7" destOrd="0" presId="urn:microsoft.com/office/officeart/2008/layout/HorizontalMultiLevelHierarchy"/>
    <dgm:cxn modelId="{15577AD7-8544-41FE-A127-406B6303F6A9}" type="presParOf" srcId="{B627960D-2E34-4CAF-8B3E-D08185D45B88}" destId="{73DA56E7-7894-4447-A9EA-E2A5AEDEE2FD}" srcOrd="0" destOrd="0" presId="urn:microsoft.com/office/officeart/2008/layout/HorizontalMultiLevelHierarchy"/>
    <dgm:cxn modelId="{DCFDB364-2460-47A8-881E-0891D122F249}" type="presParOf" srcId="{B627960D-2E34-4CAF-8B3E-D08185D45B88}" destId="{7095696A-E8CB-46EB-87DA-A053A37558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965DFA-123F-449C-9B84-6D8CD51C0A62}" type="doc">
      <dgm:prSet loTypeId="urn:microsoft.com/office/officeart/2005/8/layout/StepDown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29F573-3571-4162-BF49-6A3A823BEAA1}">
      <dgm:prSet phldrT="[Text]"/>
      <dgm:spPr/>
      <dgm:t>
        <a:bodyPr/>
        <a:lstStyle/>
        <a:p>
          <a:r>
            <a:rPr lang="en-US" dirty="0" smtClean="0"/>
            <a:t>Too much complexity</a:t>
          </a:r>
          <a:endParaRPr lang="en-US" dirty="0"/>
        </a:p>
      </dgm:t>
    </dgm:pt>
    <dgm:pt modelId="{8B9E3B5A-805E-43FE-A03D-9EE3C4A3B2FA}" type="parTrans" cxnId="{FC2C504C-7655-4DD2-A399-B0C832661698}">
      <dgm:prSet/>
      <dgm:spPr/>
      <dgm:t>
        <a:bodyPr/>
        <a:lstStyle/>
        <a:p>
          <a:endParaRPr lang="en-US"/>
        </a:p>
      </dgm:t>
    </dgm:pt>
    <dgm:pt modelId="{8275120D-B430-4016-9492-4AADFA32E95D}" type="sibTrans" cxnId="{FC2C504C-7655-4DD2-A399-B0C832661698}">
      <dgm:prSet/>
      <dgm:spPr/>
      <dgm:t>
        <a:bodyPr/>
        <a:lstStyle/>
        <a:p>
          <a:endParaRPr lang="en-US"/>
        </a:p>
      </dgm:t>
    </dgm:pt>
    <dgm:pt modelId="{A9622B53-E6DD-460F-A80D-777ADA7BE790}">
      <dgm:prSet phldrT="[Text]"/>
      <dgm:spPr/>
      <dgm:t>
        <a:bodyPr/>
        <a:lstStyle/>
        <a:p>
          <a:r>
            <a:rPr lang="en-US" dirty="0" smtClean="0"/>
            <a:t>A web of distinct legal frameworks</a:t>
          </a:r>
          <a:endParaRPr lang="en-US" dirty="0"/>
        </a:p>
      </dgm:t>
    </dgm:pt>
    <dgm:pt modelId="{53DA4768-92FF-46D2-9EEA-3711325ABBDD}" type="parTrans" cxnId="{E62276B8-8B9C-4AEF-9296-4DF660524A1E}">
      <dgm:prSet/>
      <dgm:spPr/>
      <dgm:t>
        <a:bodyPr/>
        <a:lstStyle/>
        <a:p>
          <a:endParaRPr lang="en-US"/>
        </a:p>
      </dgm:t>
    </dgm:pt>
    <dgm:pt modelId="{AA7E3CAC-4BDA-49A3-B528-620F3D7EA4A3}" type="sibTrans" cxnId="{E62276B8-8B9C-4AEF-9296-4DF660524A1E}">
      <dgm:prSet/>
      <dgm:spPr/>
      <dgm:t>
        <a:bodyPr/>
        <a:lstStyle/>
        <a:p>
          <a:endParaRPr lang="en-US"/>
        </a:p>
      </dgm:t>
    </dgm:pt>
    <dgm:pt modelId="{90D2BD5F-BA5A-4745-A9B7-3E9A4E26ECBB}">
      <dgm:prSet phldrT="[Text]"/>
      <dgm:spPr/>
      <dgm:t>
        <a:bodyPr/>
        <a:lstStyle/>
        <a:p>
          <a:r>
            <a:rPr lang="en-US" dirty="0" smtClean="0"/>
            <a:t>A solution?</a:t>
          </a:r>
          <a:endParaRPr lang="en-US" dirty="0"/>
        </a:p>
      </dgm:t>
    </dgm:pt>
    <dgm:pt modelId="{8D5234F1-D7AC-460D-A400-C432241CA80A}" type="parTrans" cxnId="{C99B8369-964A-4C04-8E7F-B41A9391815D}">
      <dgm:prSet/>
      <dgm:spPr/>
      <dgm:t>
        <a:bodyPr/>
        <a:lstStyle/>
        <a:p>
          <a:endParaRPr lang="en-US"/>
        </a:p>
      </dgm:t>
    </dgm:pt>
    <dgm:pt modelId="{D42FB01C-29B4-4402-B56C-9B4C54A464CE}" type="sibTrans" cxnId="{C99B8369-964A-4C04-8E7F-B41A9391815D}">
      <dgm:prSet/>
      <dgm:spPr/>
      <dgm:t>
        <a:bodyPr/>
        <a:lstStyle/>
        <a:p>
          <a:endParaRPr lang="en-US"/>
        </a:p>
      </dgm:t>
    </dgm:pt>
    <dgm:pt modelId="{46C51581-C903-4ED2-9446-D6125370DB78}">
      <dgm:prSet phldrT="[Text]"/>
      <dgm:spPr/>
      <dgm:t>
        <a:bodyPr/>
        <a:lstStyle/>
        <a:p>
          <a:r>
            <a:rPr lang="en-US" dirty="0" smtClean="0"/>
            <a:t>A right to virtualization</a:t>
          </a:r>
          <a:endParaRPr lang="en-US" dirty="0"/>
        </a:p>
      </dgm:t>
    </dgm:pt>
    <dgm:pt modelId="{599040EC-BBE7-4E07-8D50-4FA0C3F4785B}" type="parTrans" cxnId="{E40BEF0C-69E5-4583-BA81-AC3A97150DB1}">
      <dgm:prSet/>
      <dgm:spPr/>
      <dgm:t>
        <a:bodyPr/>
        <a:lstStyle/>
        <a:p>
          <a:endParaRPr lang="en-US"/>
        </a:p>
      </dgm:t>
    </dgm:pt>
    <dgm:pt modelId="{225D8ADD-FAFE-4996-925C-CEA3EE9BBDD8}" type="sibTrans" cxnId="{E40BEF0C-69E5-4583-BA81-AC3A97150DB1}">
      <dgm:prSet/>
      <dgm:spPr/>
      <dgm:t>
        <a:bodyPr/>
        <a:lstStyle/>
        <a:p>
          <a:endParaRPr lang="en-US"/>
        </a:p>
      </dgm:t>
    </dgm:pt>
    <dgm:pt modelId="{2D2758AD-F8F8-4FA5-94B5-0A1029B80AE2}" type="pres">
      <dgm:prSet presAssocID="{50965DFA-123F-449C-9B84-6D8CD51C0A62}" presName="rootnode" presStyleCnt="0">
        <dgm:presLayoutVars>
          <dgm:chMax/>
          <dgm:chPref/>
          <dgm:dir/>
          <dgm:animLvl val="lvl"/>
        </dgm:presLayoutVars>
      </dgm:prSet>
      <dgm:spPr/>
    </dgm:pt>
    <dgm:pt modelId="{FB1625E5-871F-497E-BBF9-E48109E85EAF}" type="pres">
      <dgm:prSet presAssocID="{DB29F573-3571-4162-BF49-6A3A823BEAA1}" presName="composite" presStyleCnt="0"/>
      <dgm:spPr/>
    </dgm:pt>
    <dgm:pt modelId="{174B900E-F614-4FC5-B460-61CABC862A81}" type="pres">
      <dgm:prSet presAssocID="{DB29F573-3571-4162-BF49-6A3A823BEAA1}" presName="bentUpArrow1" presStyleLbl="alignImgPlace1" presStyleIdx="0" presStyleCnt="1"/>
      <dgm:spPr/>
    </dgm:pt>
    <dgm:pt modelId="{892B6B7B-41FA-4F2D-850A-DEC814E74338}" type="pres">
      <dgm:prSet presAssocID="{DB29F573-3571-4162-BF49-6A3A823BEAA1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32819-CAFD-465C-994C-25A5A1DB91DD}" type="pres">
      <dgm:prSet presAssocID="{DB29F573-3571-4162-BF49-6A3A823BEAA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76D81-B731-4AF5-AF6F-072323EFE57B}" type="pres">
      <dgm:prSet presAssocID="{8275120D-B430-4016-9492-4AADFA32E95D}" presName="sibTrans" presStyleCnt="0"/>
      <dgm:spPr/>
    </dgm:pt>
    <dgm:pt modelId="{A505100E-C81E-4905-9DF1-74D0EFF81DE3}" type="pres">
      <dgm:prSet presAssocID="{90D2BD5F-BA5A-4745-A9B7-3E9A4E26ECBB}" presName="composite" presStyleCnt="0"/>
      <dgm:spPr/>
    </dgm:pt>
    <dgm:pt modelId="{C6799299-3D6A-45EE-B93D-903C88AE235D}" type="pres">
      <dgm:prSet presAssocID="{90D2BD5F-BA5A-4745-A9B7-3E9A4E26ECBB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334D5-D91D-448B-8E27-8DE6F4F58794}" type="pres">
      <dgm:prSet presAssocID="{90D2BD5F-BA5A-4745-A9B7-3E9A4E26ECBB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6D401B9-7539-4D8F-98A7-31BAA1103296}" type="presOf" srcId="{46C51581-C903-4ED2-9446-D6125370DB78}" destId="{25D334D5-D91D-448B-8E27-8DE6F4F58794}" srcOrd="0" destOrd="0" presId="urn:microsoft.com/office/officeart/2005/8/layout/StepDownProcess"/>
    <dgm:cxn modelId="{C99B8369-964A-4C04-8E7F-B41A9391815D}" srcId="{50965DFA-123F-449C-9B84-6D8CD51C0A62}" destId="{90D2BD5F-BA5A-4745-A9B7-3E9A4E26ECBB}" srcOrd="1" destOrd="0" parTransId="{8D5234F1-D7AC-460D-A400-C432241CA80A}" sibTransId="{D42FB01C-29B4-4402-B56C-9B4C54A464CE}"/>
    <dgm:cxn modelId="{E7E32778-3E96-4D65-A92D-B62BFCDD6D91}" type="presOf" srcId="{A9622B53-E6DD-460F-A80D-777ADA7BE790}" destId="{78E32819-CAFD-465C-994C-25A5A1DB91DD}" srcOrd="0" destOrd="0" presId="urn:microsoft.com/office/officeart/2005/8/layout/StepDownProcess"/>
    <dgm:cxn modelId="{E8015F04-5A9B-43DE-9305-FC18ED9FA031}" type="presOf" srcId="{DB29F573-3571-4162-BF49-6A3A823BEAA1}" destId="{892B6B7B-41FA-4F2D-850A-DEC814E74338}" srcOrd="0" destOrd="0" presId="urn:microsoft.com/office/officeart/2005/8/layout/StepDownProcess"/>
    <dgm:cxn modelId="{D525C5EB-EC33-45A8-869A-B17A0B640EF2}" type="presOf" srcId="{50965DFA-123F-449C-9B84-6D8CD51C0A62}" destId="{2D2758AD-F8F8-4FA5-94B5-0A1029B80AE2}" srcOrd="0" destOrd="0" presId="urn:microsoft.com/office/officeart/2005/8/layout/StepDownProcess"/>
    <dgm:cxn modelId="{E40BEF0C-69E5-4583-BA81-AC3A97150DB1}" srcId="{90D2BD5F-BA5A-4745-A9B7-3E9A4E26ECBB}" destId="{46C51581-C903-4ED2-9446-D6125370DB78}" srcOrd="0" destOrd="0" parTransId="{599040EC-BBE7-4E07-8D50-4FA0C3F4785B}" sibTransId="{225D8ADD-FAFE-4996-925C-CEA3EE9BBDD8}"/>
    <dgm:cxn modelId="{E62276B8-8B9C-4AEF-9296-4DF660524A1E}" srcId="{DB29F573-3571-4162-BF49-6A3A823BEAA1}" destId="{A9622B53-E6DD-460F-A80D-777ADA7BE790}" srcOrd="0" destOrd="0" parTransId="{53DA4768-92FF-46D2-9EEA-3711325ABBDD}" sibTransId="{AA7E3CAC-4BDA-49A3-B528-620F3D7EA4A3}"/>
    <dgm:cxn modelId="{FC2C504C-7655-4DD2-A399-B0C832661698}" srcId="{50965DFA-123F-449C-9B84-6D8CD51C0A62}" destId="{DB29F573-3571-4162-BF49-6A3A823BEAA1}" srcOrd="0" destOrd="0" parTransId="{8B9E3B5A-805E-43FE-A03D-9EE3C4A3B2FA}" sibTransId="{8275120D-B430-4016-9492-4AADFA32E95D}"/>
    <dgm:cxn modelId="{A36D85C4-4235-4794-B56B-1B50FB3A8C5C}" type="presOf" srcId="{90D2BD5F-BA5A-4745-A9B7-3E9A4E26ECBB}" destId="{C6799299-3D6A-45EE-B93D-903C88AE235D}" srcOrd="0" destOrd="0" presId="urn:microsoft.com/office/officeart/2005/8/layout/StepDownProcess"/>
    <dgm:cxn modelId="{C29C47F0-25A7-4E4D-AE90-D2B9DE379027}" type="presParOf" srcId="{2D2758AD-F8F8-4FA5-94B5-0A1029B80AE2}" destId="{FB1625E5-871F-497E-BBF9-E48109E85EAF}" srcOrd="0" destOrd="0" presId="urn:microsoft.com/office/officeart/2005/8/layout/StepDownProcess"/>
    <dgm:cxn modelId="{7F9F5E74-5248-41B5-9562-D98083A842D8}" type="presParOf" srcId="{FB1625E5-871F-497E-BBF9-E48109E85EAF}" destId="{174B900E-F614-4FC5-B460-61CABC862A81}" srcOrd="0" destOrd="0" presId="urn:microsoft.com/office/officeart/2005/8/layout/StepDownProcess"/>
    <dgm:cxn modelId="{A0CECC07-569F-4D9B-BD93-1E1BD498F491}" type="presParOf" srcId="{FB1625E5-871F-497E-BBF9-E48109E85EAF}" destId="{892B6B7B-41FA-4F2D-850A-DEC814E74338}" srcOrd="1" destOrd="0" presId="urn:microsoft.com/office/officeart/2005/8/layout/StepDownProcess"/>
    <dgm:cxn modelId="{E91B0331-9DAD-4B00-AE03-8746B9273217}" type="presParOf" srcId="{FB1625E5-871F-497E-BBF9-E48109E85EAF}" destId="{78E32819-CAFD-465C-994C-25A5A1DB91DD}" srcOrd="2" destOrd="0" presId="urn:microsoft.com/office/officeart/2005/8/layout/StepDownProcess"/>
    <dgm:cxn modelId="{2F683FCF-67D1-4BAD-BE94-1058DB1143D8}" type="presParOf" srcId="{2D2758AD-F8F8-4FA5-94B5-0A1029B80AE2}" destId="{43B76D81-B731-4AF5-AF6F-072323EFE57B}" srcOrd="1" destOrd="0" presId="urn:microsoft.com/office/officeart/2005/8/layout/StepDownProcess"/>
    <dgm:cxn modelId="{18227352-9AA1-4A1D-93B5-98CECD9BB396}" type="presParOf" srcId="{2D2758AD-F8F8-4FA5-94B5-0A1029B80AE2}" destId="{A505100E-C81E-4905-9DF1-74D0EFF81DE3}" srcOrd="2" destOrd="0" presId="urn:microsoft.com/office/officeart/2005/8/layout/StepDownProcess"/>
    <dgm:cxn modelId="{F8FC7C55-5B92-474C-9559-A21BAA351864}" type="presParOf" srcId="{A505100E-C81E-4905-9DF1-74D0EFF81DE3}" destId="{C6799299-3D6A-45EE-B93D-903C88AE235D}" srcOrd="0" destOrd="0" presId="urn:microsoft.com/office/officeart/2005/8/layout/StepDownProcess"/>
    <dgm:cxn modelId="{924C3544-E090-4B89-B43A-372858BB00E7}" type="presParOf" srcId="{A505100E-C81E-4905-9DF1-74D0EFF81DE3}" destId="{25D334D5-D91D-448B-8E27-8DE6F4F5879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B599D-57FA-40AB-BB43-66089EC1E1DF}">
      <dsp:nvSpPr>
        <dsp:cNvPr id="0" name=""/>
        <dsp:cNvSpPr/>
      </dsp:nvSpPr>
      <dsp:spPr>
        <a:xfrm>
          <a:off x="55445" y="0"/>
          <a:ext cx="6999695" cy="2799878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FBA95-DB65-4906-B9F1-1FFE2407CBD3}">
      <dsp:nvSpPr>
        <dsp:cNvPr id="0" name=""/>
        <dsp:cNvSpPr/>
      </dsp:nvSpPr>
      <dsp:spPr>
        <a:xfrm>
          <a:off x="895408" y="489978"/>
          <a:ext cx="2309899" cy="1371940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  <a:sp3d extrusionH="28000" prstMaterial="matt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Real holographic technology</a:t>
          </a:r>
          <a:endParaRPr lang="el-GR" sz="2700" kern="1200" dirty="0"/>
        </a:p>
      </dsp:txBody>
      <dsp:txXfrm>
        <a:off x="895408" y="489978"/>
        <a:ext cx="2309899" cy="1371940"/>
      </dsp:txXfrm>
    </dsp:sp>
    <dsp:sp modelId="{193B5931-D642-4788-8C78-AF563D1867C3}">
      <dsp:nvSpPr>
        <dsp:cNvPr id="0" name=""/>
        <dsp:cNvSpPr/>
      </dsp:nvSpPr>
      <dsp:spPr>
        <a:xfrm>
          <a:off x="3555292" y="937959"/>
          <a:ext cx="2729881" cy="1371940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  <a:sp3d extrusionH="28000" prstMaterial="matt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Illusion of 3D images</a:t>
          </a:r>
          <a:endParaRPr lang="el-GR" sz="2700" kern="1200" dirty="0"/>
        </a:p>
      </dsp:txBody>
      <dsp:txXfrm>
        <a:off x="3555292" y="937959"/>
        <a:ext cx="2729881" cy="1371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E24F4-0BEC-4603-B868-9CF6F0E8B974}">
      <dsp:nvSpPr>
        <dsp:cNvPr id="0" name=""/>
        <dsp:cNvSpPr/>
      </dsp:nvSpPr>
      <dsp:spPr>
        <a:xfrm>
          <a:off x="5355931" y="1885574"/>
          <a:ext cx="2336351" cy="2336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F7302-CD03-4EFD-AFEC-1080D57E2A45}">
      <dsp:nvSpPr>
        <dsp:cNvPr id="0" name=""/>
        <dsp:cNvSpPr/>
      </dsp:nvSpPr>
      <dsp:spPr>
        <a:xfrm>
          <a:off x="5433505" y="1963481"/>
          <a:ext cx="2181203" cy="21809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Image right</a:t>
          </a:r>
          <a:endParaRPr lang="el-GR" sz="2900" kern="1200" dirty="0"/>
        </a:p>
      </dsp:txBody>
      <dsp:txXfrm>
        <a:off x="5745323" y="2275107"/>
        <a:ext cx="1557567" cy="1557719"/>
      </dsp:txXfrm>
    </dsp:sp>
    <dsp:sp modelId="{5619B9FA-8058-46CA-BF1A-630058E9ADB7}">
      <dsp:nvSpPr>
        <dsp:cNvPr id="0" name=""/>
        <dsp:cNvSpPr/>
      </dsp:nvSpPr>
      <dsp:spPr>
        <a:xfrm rot="2700000">
          <a:off x="2944058" y="1888399"/>
          <a:ext cx="2330724" cy="233072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6A3529-E438-4CA6-A79E-838711F1AEC8}">
      <dsp:nvSpPr>
        <dsp:cNvPr id="0" name=""/>
        <dsp:cNvSpPr/>
      </dsp:nvSpPr>
      <dsp:spPr>
        <a:xfrm>
          <a:off x="3018819" y="1963481"/>
          <a:ext cx="2181203" cy="21809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Industrial property law</a:t>
          </a:r>
          <a:endParaRPr lang="el-GR" sz="2900" kern="1200" dirty="0"/>
        </a:p>
      </dsp:txBody>
      <dsp:txXfrm>
        <a:off x="3330637" y="2275107"/>
        <a:ext cx="1557567" cy="1557719"/>
      </dsp:txXfrm>
    </dsp:sp>
    <dsp:sp modelId="{270048E3-540C-4CAC-B813-70FBA970F746}">
      <dsp:nvSpPr>
        <dsp:cNvPr id="0" name=""/>
        <dsp:cNvSpPr/>
      </dsp:nvSpPr>
      <dsp:spPr>
        <a:xfrm rot="2700000">
          <a:off x="529372" y="1888399"/>
          <a:ext cx="2330724" cy="233072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4FEF5-333A-4B88-8773-CF7BEBC1C109}">
      <dsp:nvSpPr>
        <dsp:cNvPr id="0" name=""/>
        <dsp:cNvSpPr/>
      </dsp:nvSpPr>
      <dsp:spPr>
        <a:xfrm>
          <a:off x="604132" y="1963481"/>
          <a:ext cx="2181203" cy="21809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Copyright law</a:t>
          </a:r>
          <a:endParaRPr lang="el-GR" sz="2900" kern="1200" dirty="0"/>
        </a:p>
      </dsp:txBody>
      <dsp:txXfrm>
        <a:off x="915950" y="2275107"/>
        <a:ext cx="1557567" cy="1557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960F4-53B5-4B03-85C9-8F5C5BDA227D}">
      <dsp:nvSpPr>
        <dsp:cNvPr id="0" name=""/>
        <dsp:cNvSpPr/>
      </dsp:nvSpPr>
      <dsp:spPr>
        <a:xfrm>
          <a:off x="3332" y="1885071"/>
          <a:ext cx="1944227" cy="2060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Real actor</a:t>
          </a:r>
          <a:endParaRPr lang="el-GR" sz="2000" kern="1200" dirty="0"/>
        </a:p>
      </dsp:txBody>
      <dsp:txXfrm>
        <a:off x="288057" y="2186885"/>
        <a:ext cx="1374777" cy="1457287"/>
      </dsp:txXfrm>
    </dsp:sp>
    <dsp:sp modelId="{C0481679-20CB-46FD-AC9D-A4F94D029FD6}">
      <dsp:nvSpPr>
        <dsp:cNvPr id="0" name=""/>
        <dsp:cNvSpPr/>
      </dsp:nvSpPr>
      <dsp:spPr>
        <a:xfrm>
          <a:off x="2084979" y="2424746"/>
          <a:ext cx="981565" cy="98156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/>
        </a:p>
      </dsp:txBody>
      <dsp:txXfrm>
        <a:off x="2215085" y="2800096"/>
        <a:ext cx="721353" cy="230865"/>
      </dsp:txXfrm>
    </dsp:sp>
    <dsp:sp modelId="{EC6603B9-7A4F-4ED1-A62F-20092032F6E3}">
      <dsp:nvSpPr>
        <dsp:cNvPr id="0" name=""/>
        <dsp:cNvSpPr/>
      </dsp:nvSpPr>
      <dsp:spPr>
        <a:xfrm>
          <a:off x="3203964" y="1885071"/>
          <a:ext cx="1944227" cy="2060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Computer generated imagery</a:t>
          </a:r>
          <a:endParaRPr lang="el-GR" sz="2000" kern="1200" dirty="0"/>
        </a:p>
      </dsp:txBody>
      <dsp:txXfrm>
        <a:off x="3488689" y="2186885"/>
        <a:ext cx="1374777" cy="1457287"/>
      </dsp:txXfrm>
    </dsp:sp>
    <dsp:sp modelId="{AE0F57D1-8272-4BD8-8C60-4EE3A20B5F91}">
      <dsp:nvSpPr>
        <dsp:cNvPr id="0" name=""/>
        <dsp:cNvSpPr/>
      </dsp:nvSpPr>
      <dsp:spPr>
        <a:xfrm>
          <a:off x="5285610" y="2424746"/>
          <a:ext cx="981565" cy="98156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/>
        </a:p>
      </dsp:txBody>
      <dsp:txXfrm>
        <a:off x="5415716" y="2800096"/>
        <a:ext cx="721353" cy="230865"/>
      </dsp:txXfrm>
    </dsp:sp>
    <dsp:sp modelId="{80D6B566-120D-4A81-B33C-91F3D024FA6B}">
      <dsp:nvSpPr>
        <dsp:cNvPr id="0" name=""/>
        <dsp:cNvSpPr/>
      </dsp:nvSpPr>
      <dsp:spPr>
        <a:xfrm>
          <a:off x="6404595" y="1885071"/>
          <a:ext cx="1944227" cy="2060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Pepper’s Ghost illusion</a:t>
          </a:r>
          <a:endParaRPr lang="el-GR" sz="2000" kern="1200" dirty="0"/>
        </a:p>
      </dsp:txBody>
      <dsp:txXfrm>
        <a:off x="6689320" y="2186885"/>
        <a:ext cx="1374777" cy="1457287"/>
      </dsp:txXfrm>
    </dsp:sp>
    <dsp:sp modelId="{6D619C96-494F-4987-AF28-61C18E694776}">
      <dsp:nvSpPr>
        <dsp:cNvPr id="0" name=""/>
        <dsp:cNvSpPr/>
      </dsp:nvSpPr>
      <dsp:spPr>
        <a:xfrm>
          <a:off x="8486242" y="2424746"/>
          <a:ext cx="981565" cy="981565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100" kern="1200"/>
        </a:p>
      </dsp:txBody>
      <dsp:txXfrm>
        <a:off x="8616348" y="2626948"/>
        <a:ext cx="721353" cy="577161"/>
      </dsp:txXfrm>
    </dsp:sp>
    <dsp:sp modelId="{87B8DF79-7ED8-4B9F-A437-1DB5573B1BC0}">
      <dsp:nvSpPr>
        <dsp:cNvPr id="0" name=""/>
        <dsp:cNvSpPr/>
      </dsp:nvSpPr>
      <dsp:spPr>
        <a:xfrm>
          <a:off x="9605227" y="2038136"/>
          <a:ext cx="1983219" cy="17547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Holographic performance</a:t>
          </a:r>
          <a:endParaRPr lang="el-GR" sz="2000" kern="1200" dirty="0"/>
        </a:p>
      </dsp:txBody>
      <dsp:txXfrm>
        <a:off x="9895663" y="2295118"/>
        <a:ext cx="1402347" cy="1240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52A81-4574-460B-8ECB-024FBDC0F6A9}">
      <dsp:nvSpPr>
        <dsp:cNvPr id="0" name=""/>
        <dsp:cNvSpPr/>
      </dsp:nvSpPr>
      <dsp:spPr>
        <a:xfrm>
          <a:off x="401494" y="1752576"/>
          <a:ext cx="2435634" cy="121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The issues</a:t>
          </a:r>
          <a:endParaRPr lang="el-GR" sz="2600" kern="1200" dirty="0"/>
        </a:p>
      </dsp:txBody>
      <dsp:txXfrm>
        <a:off x="437163" y="1788245"/>
        <a:ext cx="2364296" cy="1146479"/>
      </dsp:txXfrm>
    </dsp:sp>
    <dsp:sp modelId="{1F5D3B2B-01D0-47D1-935A-69D2CBB92DCA}">
      <dsp:nvSpPr>
        <dsp:cNvPr id="0" name=""/>
        <dsp:cNvSpPr/>
      </dsp:nvSpPr>
      <dsp:spPr>
        <a:xfrm rot="18770822">
          <a:off x="2607938" y="1809055"/>
          <a:ext cx="143263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32634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288440" y="1800485"/>
        <a:ext cx="71631" cy="71631"/>
      </dsp:txXfrm>
    </dsp:sp>
    <dsp:sp modelId="{5ACF989B-4145-4269-8209-BB1438330151}">
      <dsp:nvSpPr>
        <dsp:cNvPr id="0" name=""/>
        <dsp:cNvSpPr/>
      </dsp:nvSpPr>
      <dsp:spPr>
        <a:xfrm>
          <a:off x="3811382" y="702209"/>
          <a:ext cx="2435634" cy="121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Patent Law</a:t>
          </a:r>
          <a:endParaRPr lang="el-GR" sz="2600" kern="1200" dirty="0"/>
        </a:p>
      </dsp:txBody>
      <dsp:txXfrm>
        <a:off x="3847051" y="737878"/>
        <a:ext cx="2364296" cy="1146479"/>
      </dsp:txXfrm>
    </dsp:sp>
    <dsp:sp modelId="{900CA3EC-B367-4662-BB16-F467CEE181ED}">
      <dsp:nvSpPr>
        <dsp:cNvPr id="0" name=""/>
        <dsp:cNvSpPr/>
      </dsp:nvSpPr>
      <dsp:spPr>
        <a:xfrm rot="19457599">
          <a:off x="6134245" y="933749"/>
          <a:ext cx="119979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99797" y="272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704149" y="931000"/>
        <a:ext cx="59989" cy="59989"/>
      </dsp:txXfrm>
    </dsp:sp>
    <dsp:sp modelId="{992E27FD-E8ED-4D77-94DF-41C03540BA2F}">
      <dsp:nvSpPr>
        <dsp:cNvPr id="0" name=""/>
        <dsp:cNvSpPr/>
      </dsp:nvSpPr>
      <dsp:spPr>
        <a:xfrm>
          <a:off x="7221270" y="1964"/>
          <a:ext cx="2435634" cy="121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Patent </a:t>
          </a:r>
          <a:r>
            <a:rPr lang="fr-FR" sz="2600" kern="1200" dirty="0" err="1" smtClean="0"/>
            <a:t>war</a:t>
          </a:r>
          <a:r>
            <a:rPr lang="fr-FR" sz="2600" kern="1200" dirty="0" smtClean="0"/>
            <a:t> on the </a:t>
          </a:r>
          <a:r>
            <a:rPr lang="fr-FR" sz="2600" kern="1200" dirty="0" err="1" smtClean="0"/>
            <a:t>technology</a:t>
          </a:r>
          <a:endParaRPr lang="el-GR" sz="2600" kern="1200" dirty="0"/>
        </a:p>
      </dsp:txBody>
      <dsp:txXfrm>
        <a:off x="7256939" y="37633"/>
        <a:ext cx="2364296" cy="1146479"/>
      </dsp:txXfrm>
    </dsp:sp>
    <dsp:sp modelId="{3E1F4048-11F8-4B22-B65B-D31773CF3267}">
      <dsp:nvSpPr>
        <dsp:cNvPr id="0" name=""/>
        <dsp:cNvSpPr/>
      </dsp:nvSpPr>
      <dsp:spPr>
        <a:xfrm rot="2142401">
          <a:off x="6134245" y="1633993"/>
          <a:ext cx="119979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99797" y="272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704149" y="1631245"/>
        <a:ext cx="59989" cy="59989"/>
      </dsp:txXfrm>
    </dsp:sp>
    <dsp:sp modelId="{2E1CE07B-568C-4A3B-9C23-5249D05E34F1}">
      <dsp:nvSpPr>
        <dsp:cNvPr id="0" name=""/>
        <dsp:cNvSpPr/>
      </dsp:nvSpPr>
      <dsp:spPr>
        <a:xfrm>
          <a:off x="7221270" y="1402453"/>
          <a:ext cx="2435634" cy="121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… But </a:t>
          </a:r>
          <a:r>
            <a:rPr lang="fr-FR" sz="2600" kern="1200" dirty="0" err="1" smtClean="0"/>
            <a:t>is</a:t>
          </a:r>
          <a:r>
            <a:rPr lang="fr-FR" sz="2600" kern="1200" dirty="0" smtClean="0"/>
            <a:t> </a:t>
          </a:r>
          <a:r>
            <a:rPr lang="fr-FR" sz="2600" kern="1200" dirty="0" err="1" smtClean="0"/>
            <a:t>it</a:t>
          </a:r>
          <a:r>
            <a:rPr lang="fr-FR" sz="2600" kern="1200" dirty="0" smtClean="0"/>
            <a:t> </a:t>
          </a:r>
          <a:r>
            <a:rPr lang="fr-FR" sz="2600" kern="1200" dirty="0" err="1" smtClean="0"/>
            <a:t>really</a:t>
          </a:r>
          <a:r>
            <a:rPr lang="fr-FR" sz="2600" kern="1200" dirty="0" smtClean="0"/>
            <a:t> an invention?</a:t>
          </a:r>
          <a:endParaRPr lang="el-GR" sz="2600" kern="1200" dirty="0"/>
        </a:p>
      </dsp:txBody>
      <dsp:txXfrm>
        <a:off x="7256939" y="1438122"/>
        <a:ext cx="2364296" cy="1146479"/>
      </dsp:txXfrm>
    </dsp:sp>
    <dsp:sp modelId="{AA3A745D-AAD4-4BEE-8620-AE0C707D5E8F}">
      <dsp:nvSpPr>
        <dsp:cNvPr id="0" name=""/>
        <dsp:cNvSpPr/>
      </dsp:nvSpPr>
      <dsp:spPr>
        <a:xfrm rot="2829178">
          <a:off x="2607938" y="2859422"/>
          <a:ext cx="143263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32634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288440" y="2850852"/>
        <a:ext cx="71631" cy="71631"/>
      </dsp:txXfrm>
    </dsp:sp>
    <dsp:sp modelId="{DF72BC76-F5A7-49A5-B215-B390C02FA84B}">
      <dsp:nvSpPr>
        <dsp:cNvPr id="0" name=""/>
        <dsp:cNvSpPr/>
      </dsp:nvSpPr>
      <dsp:spPr>
        <a:xfrm>
          <a:off x="3811382" y="2802943"/>
          <a:ext cx="2435634" cy="121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Trade mark Law</a:t>
          </a:r>
          <a:endParaRPr lang="el-GR" sz="2600" kern="1200" dirty="0"/>
        </a:p>
      </dsp:txBody>
      <dsp:txXfrm>
        <a:off x="3847051" y="2838612"/>
        <a:ext cx="2364296" cy="1146479"/>
      </dsp:txXfrm>
    </dsp:sp>
    <dsp:sp modelId="{1E73FE1B-2AC1-4E2B-81C0-FDB90E61A869}">
      <dsp:nvSpPr>
        <dsp:cNvPr id="0" name=""/>
        <dsp:cNvSpPr/>
      </dsp:nvSpPr>
      <dsp:spPr>
        <a:xfrm>
          <a:off x="6247017" y="3384606"/>
          <a:ext cx="9742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74253" y="272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709787" y="3387495"/>
        <a:ext cx="48712" cy="48712"/>
      </dsp:txXfrm>
    </dsp:sp>
    <dsp:sp modelId="{E46A3E97-402F-498E-83CB-F0C6FC5D1F5D}">
      <dsp:nvSpPr>
        <dsp:cNvPr id="0" name=""/>
        <dsp:cNvSpPr/>
      </dsp:nvSpPr>
      <dsp:spPr>
        <a:xfrm>
          <a:off x="7221270" y="2802943"/>
          <a:ext cx="2435634" cy="121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The impossible </a:t>
          </a:r>
          <a:r>
            <a:rPr lang="fr-FR" sz="2600" kern="1200" dirty="0" err="1" smtClean="0"/>
            <a:t>graphic</a:t>
          </a:r>
          <a:r>
            <a:rPr lang="fr-FR" sz="2600" kern="1200" dirty="0" smtClean="0"/>
            <a:t> </a:t>
          </a:r>
          <a:r>
            <a:rPr lang="fr-FR" sz="2600" kern="1200" dirty="0" err="1" smtClean="0"/>
            <a:t>representation</a:t>
          </a:r>
          <a:endParaRPr lang="el-GR" sz="2600" kern="1200" dirty="0"/>
        </a:p>
      </dsp:txBody>
      <dsp:txXfrm>
        <a:off x="7256939" y="2838612"/>
        <a:ext cx="2364296" cy="11464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D407F-0F94-43F0-B589-030389F8E338}">
      <dsp:nvSpPr>
        <dsp:cNvPr id="0" name=""/>
        <dsp:cNvSpPr/>
      </dsp:nvSpPr>
      <dsp:spPr>
        <a:xfrm>
          <a:off x="2287417" y="2011362"/>
          <a:ext cx="501392" cy="143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96" y="0"/>
              </a:lnTo>
              <a:lnTo>
                <a:pt x="250696" y="1433095"/>
              </a:lnTo>
              <a:lnTo>
                <a:pt x="501392" y="14330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500156" y="2689953"/>
        <a:ext cx="75913" cy="75913"/>
      </dsp:txXfrm>
    </dsp:sp>
    <dsp:sp modelId="{1B04EB0F-537D-4A2F-9F39-0BA93926A015}">
      <dsp:nvSpPr>
        <dsp:cNvPr id="0" name=""/>
        <dsp:cNvSpPr/>
      </dsp:nvSpPr>
      <dsp:spPr>
        <a:xfrm>
          <a:off x="2287417" y="2011362"/>
          <a:ext cx="501392" cy="477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96" y="0"/>
              </a:lnTo>
              <a:lnTo>
                <a:pt x="250696" y="477698"/>
              </a:lnTo>
              <a:lnTo>
                <a:pt x="501392" y="4776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520800" y="2232898"/>
        <a:ext cx="34626" cy="34626"/>
      </dsp:txXfrm>
    </dsp:sp>
    <dsp:sp modelId="{EF5B6C70-8BB0-476C-8F92-F6B155E250C1}">
      <dsp:nvSpPr>
        <dsp:cNvPr id="0" name=""/>
        <dsp:cNvSpPr/>
      </dsp:nvSpPr>
      <dsp:spPr>
        <a:xfrm>
          <a:off x="2287417" y="1533663"/>
          <a:ext cx="501392" cy="477698"/>
        </a:xfrm>
        <a:custGeom>
          <a:avLst/>
          <a:gdLst/>
          <a:ahLst/>
          <a:cxnLst/>
          <a:rect l="0" t="0" r="0" b="0"/>
          <a:pathLst>
            <a:path>
              <a:moveTo>
                <a:pt x="0" y="477698"/>
              </a:moveTo>
              <a:lnTo>
                <a:pt x="250696" y="477698"/>
              </a:lnTo>
              <a:lnTo>
                <a:pt x="250696" y="0"/>
              </a:lnTo>
              <a:lnTo>
                <a:pt x="50139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520800" y="1755200"/>
        <a:ext cx="34626" cy="34626"/>
      </dsp:txXfrm>
    </dsp:sp>
    <dsp:sp modelId="{784667AA-4FCD-4D25-BABA-3D8EFD474739}">
      <dsp:nvSpPr>
        <dsp:cNvPr id="0" name=""/>
        <dsp:cNvSpPr/>
      </dsp:nvSpPr>
      <dsp:spPr>
        <a:xfrm>
          <a:off x="2287417" y="578266"/>
          <a:ext cx="501392" cy="1433095"/>
        </a:xfrm>
        <a:custGeom>
          <a:avLst/>
          <a:gdLst/>
          <a:ahLst/>
          <a:cxnLst/>
          <a:rect l="0" t="0" r="0" b="0"/>
          <a:pathLst>
            <a:path>
              <a:moveTo>
                <a:pt x="0" y="1433095"/>
              </a:moveTo>
              <a:lnTo>
                <a:pt x="250696" y="1433095"/>
              </a:lnTo>
              <a:lnTo>
                <a:pt x="250696" y="0"/>
              </a:lnTo>
              <a:lnTo>
                <a:pt x="50139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500156" y="1256857"/>
        <a:ext cx="75913" cy="75913"/>
      </dsp:txXfrm>
    </dsp:sp>
    <dsp:sp modelId="{D62D4576-1066-45F7-A4C1-F848F4F275A1}">
      <dsp:nvSpPr>
        <dsp:cNvPr id="0" name=""/>
        <dsp:cNvSpPr/>
      </dsp:nvSpPr>
      <dsp:spPr>
        <a:xfrm rot="16200000">
          <a:off x="-106103" y="1629203"/>
          <a:ext cx="4022725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Patentable intention</a:t>
          </a:r>
          <a:endParaRPr lang="el-GR" sz="3700" kern="1200" dirty="0"/>
        </a:p>
      </dsp:txBody>
      <dsp:txXfrm>
        <a:off x="-106103" y="1629203"/>
        <a:ext cx="4022725" cy="764317"/>
      </dsp:txXfrm>
    </dsp:sp>
    <dsp:sp modelId="{C7487481-47C7-4E41-BE18-A1A2798B8775}">
      <dsp:nvSpPr>
        <dsp:cNvPr id="0" name=""/>
        <dsp:cNvSpPr/>
      </dsp:nvSpPr>
      <dsp:spPr>
        <a:xfrm>
          <a:off x="2788809" y="196107"/>
          <a:ext cx="2506962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Invention</a:t>
          </a:r>
          <a:endParaRPr lang="el-GR" sz="2600" kern="1200" dirty="0"/>
        </a:p>
      </dsp:txBody>
      <dsp:txXfrm>
        <a:off x="2788809" y="196107"/>
        <a:ext cx="2506962" cy="764317"/>
      </dsp:txXfrm>
    </dsp:sp>
    <dsp:sp modelId="{9889F64E-F2AC-44DB-98FA-E2F4A05D7B58}">
      <dsp:nvSpPr>
        <dsp:cNvPr id="0" name=""/>
        <dsp:cNvSpPr/>
      </dsp:nvSpPr>
      <dsp:spPr>
        <a:xfrm>
          <a:off x="2788809" y="1151505"/>
          <a:ext cx="2506962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with industrial applications</a:t>
          </a:r>
          <a:endParaRPr lang="el-GR" sz="2600" kern="1200" dirty="0"/>
        </a:p>
      </dsp:txBody>
      <dsp:txXfrm>
        <a:off x="2788809" y="1151505"/>
        <a:ext cx="2506962" cy="764317"/>
      </dsp:txXfrm>
    </dsp:sp>
    <dsp:sp modelId="{43D6F113-9B20-41B5-88A3-CEC0E907E0F7}">
      <dsp:nvSpPr>
        <dsp:cNvPr id="0" name=""/>
        <dsp:cNvSpPr/>
      </dsp:nvSpPr>
      <dsp:spPr>
        <a:xfrm>
          <a:off x="2788809" y="2106902"/>
          <a:ext cx="2506962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new </a:t>
          </a:r>
          <a:endParaRPr lang="el-GR" sz="2600" kern="1200" dirty="0"/>
        </a:p>
      </dsp:txBody>
      <dsp:txXfrm>
        <a:off x="2788809" y="2106902"/>
        <a:ext cx="2506962" cy="764317"/>
      </dsp:txXfrm>
    </dsp:sp>
    <dsp:sp modelId="{73DA56E7-7894-4447-A9EA-E2A5AEDEE2FD}">
      <dsp:nvSpPr>
        <dsp:cNvPr id="0" name=""/>
        <dsp:cNvSpPr/>
      </dsp:nvSpPr>
      <dsp:spPr>
        <a:xfrm>
          <a:off x="2788809" y="3062299"/>
          <a:ext cx="2506962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inventive step</a:t>
          </a:r>
          <a:endParaRPr lang="el-GR" sz="2600" kern="1200" dirty="0"/>
        </a:p>
      </dsp:txBody>
      <dsp:txXfrm>
        <a:off x="2788809" y="3062299"/>
        <a:ext cx="2506962" cy="7643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B900E-F614-4FC5-B460-61CABC862A81}">
      <dsp:nvSpPr>
        <dsp:cNvPr id="0" name=""/>
        <dsp:cNvSpPr/>
      </dsp:nvSpPr>
      <dsp:spPr>
        <a:xfrm rot="5400000">
          <a:off x="2018805" y="1784043"/>
          <a:ext cx="1595497" cy="18164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B6B7B-41FA-4F2D-850A-DEC814E74338}">
      <dsp:nvSpPr>
        <dsp:cNvPr id="0" name=""/>
        <dsp:cNvSpPr/>
      </dsp:nvSpPr>
      <dsp:spPr>
        <a:xfrm>
          <a:off x="1596095" y="15402"/>
          <a:ext cx="2685878" cy="188002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Too much complexity</a:t>
          </a:r>
          <a:endParaRPr lang="en-US" sz="3900" kern="1200" dirty="0"/>
        </a:p>
      </dsp:txBody>
      <dsp:txXfrm>
        <a:off x="1687887" y="107194"/>
        <a:ext cx="2502294" cy="1696443"/>
      </dsp:txXfrm>
    </dsp:sp>
    <dsp:sp modelId="{78E32819-CAFD-465C-994C-25A5A1DB91DD}">
      <dsp:nvSpPr>
        <dsp:cNvPr id="0" name=""/>
        <dsp:cNvSpPr/>
      </dsp:nvSpPr>
      <dsp:spPr>
        <a:xfrm>
          <a:off x="4281973" y="194706"/>
          <a:ext cx="1953452" cy="1519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 web of distinct legal frameworks</a:t>
          </a:r>
          <a:endParaRPr lang="en-US" sz="2300" kern="1200" dirty="0"/>
        </a:p>
      </dsp:txBody>
      <dsp:txXfrm>
        <a:off x="4281973" y="194706"/>
        <a:ext cx="1953452" cy="1519521"/>
      </dsp:txXfrm>
    </dsp:sp>
    <dsp:sp modelId="{C6799299-3D6A-45EE-B93D-903C88AE235D}">
      <dsp:nvSpPr>
        <dsp:cNvPr id="0" name=""/>
        <dsp:cNvSpPr/>
      </dsp:nvSpPr>
      <dsp:spPr>
        <a:xfrm>
          <a:off x="3822973" y="2127294"/>
          <a:ext cx="2685878" cy="188002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 solution?</a:t>
          </a:r>
          <a:endParaRPr lang="en-US" sz="3900" kern="1200" dirty="0"/>
        </a:p>
      </dsp:txBody>
      <dsp:txXfrm>
        <a:off x="3914765" y="2219086"/>
        <a:ext cx="2502294" cy="1696443"/>
      </dsp:txXfrm>
    </dsp:sp>
    <dsp:sp modelId="{25D334D5-D91D-448B-8E27-8DE6F4F58794}">
      <dsp:nvSpPr>
        <dsp:cNvPr id="0" name=""/>
        <dsp:cNvSpPr/>
      </dsp:nvSpPr>
      <dsp:spPr>
        <a:xfrm>
          <a:off x="6508852" y="2306597"/>
          <a:ext cx="1953452" cy="1519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 right to virtualization</a:t>
          </a:r>
          <a:endParaRPr lang="en-US" sz="2200" kern="1200" dirty="0"/>
        </a:p>
      </dsp:txBody>
      <dsp:txXfrm>
        <a:off x="6508852" y="2306597"/>
        <a:ext cx="1953452" cy="1519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8835286" cy="3566160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Holograms and the law: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multidimensional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29849"/>
          </a:xfrm>
        </p:spPr>
        <p:txBody>
          <a:bodyPr>
            <a:normAutofit/>
          </a:bodyPr>
          <a:lstStyle/>
          <a:p>
            <a:r>
              <a:rPr lang="en-GB" dirty="0" smtClean="0"/>
              <a:t>Presentation for Giiki-2015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Philippe </a:t>
            </a:r>
            <a:r>
              <a:rPr lang="en-GB" sz="1800" b="1" dirty="0"/>
              <a:t>Jougleux</a:t>
            </a:r>
            <a:r>
              <a:rPr lang="en-GB" sz="1800" dirty="0"/>
              <a:t>, </a:t>
            </a:r>
            <a:r>
              <a:rPr lang="en-GB" sz="1600" dirty="0" smtClean="0"/>
              <a:t>associate professor</a:t>
            </a:r>
            <a:r>
              <a:rPr lang="en-GB" sz="1800" dirty="0" smtClean="0"/>
              <a:t>, </a:t>
            </a:r>
            <a:r>
              <a:rPr lang="en-GB" sz="1600" dirty="0" smtClean="0"/>
              <a:t>Law dept., European university of Cyprus.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Tatiana-ELENI Synodinou</a:t>
            </a:r>
            <a:r>
              <a:rPr lang="en-GB" sz="1800" dirty="0" smtClean="0"/>
              <a:t>, </a:t>
            </a:r>
            <a:r>
              <a:rPr lang="en-GB" sz="1600" dirty="0" smtClean="0"/>
              <a:t>associate professor, law dept., university of Cyprus.</a:t>
            </a:r>
            <a:endParaRPr lang="el-GR" sz="1600" dirty="0"/>
          </a:p>
        </p:txBody>
      </p:sp>
      <p:pic>
        <p:nvPicPr>
          <p:cNvPr id="1026" name="Picture 2" descr="Résultats de recherche d'images pour « princess leia hologram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69" y="758952"/>
            <a:ext cx="5352682" cy="299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Hologram and </a:t>
            </a:r>
            <a:r>
              <a:rPr lang="en-GB" dirty="0" smtClean="0"/>
              <a:t> the right to  </a:t>
            </a:r>
            <a:r>
              <a:rPr lang="en-GB" dirty="0"/>
              <a:t>image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753" y="1845734"/>
            <a:ext cx="7745505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Control </a:t>
            </a:r>
            <a:r>
              <a:rPr lang="en-GB" dirty="0"/>
              <a:t>over the image of a deceased person </a:t>
            </a:r>
            <a:r>
              <a:rPr lang="en-GB" dirty="0" smtClean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US =&gt; some </a:t>
            </a:r>
            <a:r>
              <a:rPr lang="en-GB" dirty="0"/>
              <a:t>States recognize statutory or common law </a:t>
            </a:r>
            <a:r>
              <a:rPr lang="en-GB" dirty="0">
                <a:solidFill>
                  <a:srgbClr val="0070C0"/>
                </a:solidFill>
              </a:rPr>
              <a:t>post mortem publicity rights</a:t>
            </a:r>
            <a:r>
              <a:rPr lang="en-GB" dirty="0"/>
              <a:t> 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Europe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Germany : </a:t>
            </a:r>
            <a:r>
              <a:rPr lang="en-GB" dirty="0" err="1" smtClean="0"/>
              <a:t>descendibility</a:t>
            </a:r>
            <a:r>
              <a:rPr lang="en-GB" dirty="0" smtClean="0"/>
              <a:t> of </a:t>
            </a:r>
            <a:r>
              <a:rPr lang="en-GB" dirty="0"/>
              <a:t>the economic aspects of personality rights 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France : extinguished at the death of the </a:t>
            </a:r>
            <a:r>
              <a:rPr lang="en-GB" dirty="0" smtClean="0"/>
              <a:t>person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UK : </a:t>
            </a:r>
            <a:r>
              <a:rPr lang="en-GB" dirty="0"/>
              <a:t>no particular protection </a:t>
            </a:r>
            <a:r>
              <a:rPr lang="en-GB" dirty="0" smtClean="0"/>
              <a:t>but possible application of the torts of breach of confidence or passing off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The only sure solution : the image as a well known </a:t>
            </a:r>
            <a:r>
              <a:rPr lang="en-GB" dirty="0" smtClean="0">
                <a:solidFill>
                  <a:srgbClr val="0070C0"/>
                </a:solidFill>
              </a:rPr>
              <a:t>trademark</a:t>
            </a:r>
            <a:r>
              <a:rPr lang="en-GB" dirty="0" smtClean="0"/>
              <a:t> !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15" y="2257214"/>
            <a:ext cx="28575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532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44519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59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4B900E-F614-4FC5-B460-61CABC862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74B900E-F614-4FC5-B460-61CABC862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2B6B7B-41FA-4F2D-850A-DEC814E74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892B6B7B-41FA-4F2D-850A-DEC814E74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E32819-CAFD-465C-994C-25A5A1DB9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8E32819-CAFD-465C-994C-25A5A1DB9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799299-3D6A-45EE-B93D-903C88AE2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6799299-3D6A-45EE-B93D-903C88AE2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D334D5-D91D-448B-8E27-8DE6F4F58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25D334D5-D91D-448B-8E27-8DE6F4F58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8092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Many thanks for your attention !</a:t>
            </a:r>
            <a:endParaRPr lang="el-G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44" y="2626659"/>
            <a:ext cx="4816512" cy="36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 of holograms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4741"/>
            <a:ext cx="5921357" cy="758459"/>
          </a:xfrm>
        </p:spPr>
        <p:txBody>
          <a:bodyPr>
            <a:noAutofit/>
          </a:bodyPr>
          <a:lstStyle/>
          <a:p>
            <a:pPr algn="ctr"/>
            <a:r>
              <a:rPr lang="en-US" sz="1800" i="1" dirty="0"/>
              <a:t>Hologram of Tupac </a:t>
            </a:r>
            <a:r>
              <a:rPr lang="en-US" sz="1800" i="1" dirty="0" smtClean="0"/>
              <a:t>Shakur,</a:t>
            </a:r>
          </a:p>
          <a:p>
            <a:pPr algn="ctr"/>
            <a:r>
              <a:rPr lang="en-GB" sz="1800" i="1" dirty="0"/>
              <a:t>2012 Coachella Valley Music &amp; </a:t>
            </a:r>
            <a:r>
              <a:rPr lang="en-GB" sz="1800" i="1" dirty="0" smtClean="0"/>
              <a:t>Arts Festival</a:t>
            </a:r>
            <a:endParaRPr lang="el-GR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35" y="2681701"/>
            <a:ext cx="5314723" cy="3649078"/>
          </a:xfrm>
          <a:prstGeom prst="rect">
            <a:avLst/>
          </a:prstGeom>
        </p:spPr>
      </p:pic>
      <p:sp>
        <p:nvSpPr>
          <p:cNvPr id="7" name="AutoShape 2" descr="Résultats de recherche d'images pour « Michael Jackson hologram 2014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4" descr="Résultats de recherche d'images pour « Michael Jackson hologram 2014 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170" y="2239187"/>
            <a:ext cx="2898510" cy="214334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229600" y="4669954"/>
            <a:ext cx="2926080" cy="11983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 smtClean="0"/>
              <a:t>Hologram of </a:t>
            </a:r>
            <a:r>
              <a:rPr lang="en-US" sz="1800" i="1" dirty="0" err="1" smtClean="0"/>
              <a:t>Micheal</a:t>
            </a:r>
            <a:r>
              <a:rPr lang="en-US" sz="1800" i="1" dirty="0" smtClean="0"/>
              <a:t> Jackson,</a:t>
            </a:r>
          </a:p>
          <a:p>
            <a:pPr algn="ctr"/>
            <a:r>
              <a:rPr lang="en-GB" sz="1800" i="1" dirty="0"/>
              <a:t>2014 Billboard Music Awards</a:t>
            </a:r>
            <a:endParaRPr lang="el-GR" sz="1800" i="1" dirty="0"/>
          </a:p>
        </p:txBody>
      </p:sp>
    </p:spTree>
    <p:extLst>
      <p:ext uri="{BB962C8B-B14F-4D97-AF65-F5344CB8AC3E}">
        <p14:creationId xmlns:p14="http://schemas.microsoft.com/office/powerpoint/2010/main" val="102504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“true” and “false” holograms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061499"/>
              </p:ext>
            </p:extLst>
          </p:nvPr>
        </p:nvGraphicFramePr>
        <p:xfrm>
          <a:off x="2540708" y="2579431"/>
          <a:ext cx="7110585" cy="2799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744" y="3411640"/>
            <a:ext cx="2119699" cy="2119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353" y="2169459"/>
            <a:ext cx="447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Real holographic technology</a:t>
            </a:r>
            <a:endParaRPr lang="el-GR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5777" y="2169459"/>
            <a:ext cx="5715000" cy="331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5777" y="5531339"/>
            <a:ext cx="4279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Recording a </a:t>
            </a:r>
            <a:r>
              <a:rPr lang="en-GB" sz="1600" i="1" dirty="0" smtClean="0"/>
              <a:t>hologram, source </a:t>
            </a:r>
            <a:r>
              <a:rPr lang="en-GB" sz="1600" i="1" dirty="0" err="1" smtClean="0"/>
              <a:t>wikipedia</a:t>
            </a:r>
            <a:endParaRPr lang="el-GR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72353" y="2179321"/>
            <a:ext cx="447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Pseudo Holograms</a:t>
            </a:r>
            <a:endParaRPr lang="el-GR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5741" y="2579431"/>
            <a:ext cx="5365595" cy="2929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84265" y="5545715"/>
            <a:ext cx="4279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The classic Pepper’s Ghost illusion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24485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6" grpId="0"/>
      <p:bldP spid="6" grpId="1"/>
      <p:bldP spid="8" grpId="0"/>
      <p:bldP spid="8" grpId="1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Presentation’s topics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264833"/>
              </p:ext>
            </p:extLst>
          </p:nvPr>
        </p:nvGraphicFramePr>
        <p:xfrm>
          <a:off x="4282068" y="594359"/>
          <a:ext cx="7738947" cy="610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7206"/>
            <a:ext cx="4096912" cy="32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>
                                            <p:graphicEl>
                                              <a:dgm id="{270048E3-540C-4CAC-B813-70FBA970F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>
                                            <p:graphicEl>
                                              <a:dgm id="{270048E3-540C-4CAC-B813-70FBA970F74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4">
                                            <p:graphicEl>
                                              <a:dgm id="{A834FEF5-333A-4B88-8773-CF7BEBC1C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4">
                                            <p:graphicEl>
                                              <a:dgm id="{A834FEF5-333A-4B88-8773-CF7BEBC1C10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4">
                                            <p:graphicEl>
                                              <a:dgm id="{5619B9FA-8058-46CA-BF1A-630058E9A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4">
                                            <p:graphicEl>
                                              <a:dgm id="{5619B9FA-8058-46CA-BF1A-630058E9ADB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4">
                                            <p:graphicEl>
                                              <a:dgm id="{666A3529-E438-4CA6-A79E-838711F1A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4">
                                            <p:graphicEl>
                                              <a:dgm id="{666A3529-E438-4CA6-A79E-838711F1AEC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4">
                                            <p:graphicEl>
                                              <a:dgm id="{07EE24F4-0BEC-4603-B868-9CF6F0E8B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4">
                                            <p:graphicEl>
                                              <a:dgm id="{07EE24F4-0BEC-4603-B868-9CF6F0E8B97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 tmFilter="0, 0; .2, .5; .8, .5; 1, 0"/>
                                        <p:tgtEl>
                                          <p:spTgt spid="4">
                                            <p:graphicEl>
                                              <a:dgm id="{123F7302-CD03-4EFD-AFEC-1080D57E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4">
                                            <p:graphicEl>
                                              <a:dgm id="{123F7302-CD03-4EFD-AFEC-1080D57E2A4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Holograms and Copyright law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738553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The hologram as a tool for Copyright law enforcement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Not true anymore ! Nowadays costs of holograms’ cloning are low.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</a:t>
            </a:r>
            <a:r>
              <a:rPr lang="en-US" sz="2400" dirty="0" smtClean="0"/>
              <a:t>egal protection of holograms 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“Rights management information”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Original work of mind</a:t>
            </a:r>
            <a:endParaRPr lang="el-G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469" y="2365643"/>
            <a:ext cx="26193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“Pseudo- holograms” </a:t>
            </a:r>
            <a:r>
              <a:rPr lang="en-GB" dirty="0"/>
              <a:t>and right to communication to the public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386734"/>
              </p:ext>
            </p:extLst>
          </p:nvPr>
        </p:nvGraphicFramePr>
        <p:xfrm>
          <a:off x="182879" y="286603"/>
          <a:ext cx="11591779" cy="583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ent-Up Arrow 4"/>
          <p:cNvSpPr/>
          <p:nvPr/>
        </p:nvSpPr>
        <p:spPr>
          <a:xfrm rot="5400000">
            <a:off x="365760" y="4783015"/>
            <a:ext cx="1209822" cy="10691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758463" y="5091502"/>
            <a:ext cx="846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combination and synthesis of images and sounds deriving from various existing performances of the </a:t>
            </a:r>
            <a:r>
              <a:rPr lang="en-US" sz="2400" dirty="0" smtClean="0"/>
              <a:t>artist 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8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Holograms and industrial property law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04484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0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graphicEl>
                                              <a:dgm id="{EB652A81-4574-460B-8ECB-024FBDC0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graphicEl>
                                              <a:dgm id="{EB652A81-4574-460B-8ECB-024FBDC0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graphicEl>
                                              <a:dgm id="{EB652A81-4574-460B-8ECB-024FBDC0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graphicEl>
                                              <a:dgm id="{EB652A81-4574-460B-8ECB-024FBDC0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>
                                            <p:graphicEl>
                                              <a:dgm id="{1F5D3B2B-01D0-47D1-935A-69D2CBB9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graphicEl>
                                              <a:dgm id="{1F5D3B2B-01D0-47D1-935A-69D2CBB9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graphicEl>
                                              <a:dgm id="{1F5D3B2B-01D0-47D1-935A-69D2CBB9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graphicEl>
                                              <a:dgm id="{1F5D3B2B-01D0-47D1-935A-69D2CBB9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>
                                            <p:graphicEl>
                                              <a:dgm id="{5ACF989B-4145-4269-8209-BB1438330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graphicEl>
                                              <a:dgm id="{5ACF989B-4145-4269-8209-BB1438330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>
                                            <p:graphicEl>
                                              <a:dgm id="{5ACF989B-4145-4269-8209-BB1438330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graphicEl>
                                              <a:dgm id="{5ACF989B-4145-4269-8209-BB1438330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4">
                                            <p:graphicEl>
                                              <a:dgm id="{900CA3EC-B367-4662-BB16-F467CEE18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4">
                                            <p:graphicEl>
                                              <a:dgm id="{900CA3EC-B367-4662-BB16-F467CEE18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>
                                            <p:graphicEl>
                                              <a:dgm id="{900CA3EC-B367-4662-BB16-F467CEE18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4">
                                            <p:graphicEl>
                                              <a:dgm id="{900CA3EC-B367-4662-BB16-F467CEE18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4">
                                            <p:graphicEl>
                                              <a:dgm id="{992E27FD-E8ED-4D77-94DF-41C03540B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4">
                                            <p:graphicEl>
                                              <a:dgm id="{992E27FD-E8ED-4D77-94DF-41C03540B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">
                                            <p:graphicEl>
                                              <a:dgm id="{992E27FD-E8ED-4D77-94DF-41C03540B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">
                                            <p:graphicEl>
                                              <a:dgm id="{992E27FD-E8ED-4D77-94DF-41C03540B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4">
                                            <p:graphicEl>
                                              <a:dgm id="{3E1F4048-11F8-4B22-B65B-D31773CF3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4">
                                            <p:graphicEl>
                                              <a:dgm id="{3E1F4048-11F8-4B22-B65B-D31773CF3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4">
                                            <p:graphicEl>
                                              <a:dgm id="{3E1F4048-11F8-4B22-B65B-D31773CF3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">
                                            <p:graphicEl>
                                              <a:dgm id="{3E1F4048-11F8-4B22-B65B-D31773CF3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4">
                                            <p:graphicEl>
                                              <a:dgm id="{2E1CE07B-568C-4A3B-9C23-5249D05E3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4">
                                            <p:graphicEl>
                                              <a:dgm id="{2E1CE07B-568C-4A3B-9C23-5249D05E3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">
                                            <p:graphicEl>
                                              <a:dgm id="{2E1CE07B-568C-4A3B-9C23-5249D05E3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4">
                                            <p:graphicEl>
                                              <a:dgm id="{2E1CE07B-568C-4A3B-9C23-5249D05E3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4">
                                            <p:graphicEl>
                                              <a:dgm id="{AA3A745D-AAD4-4BEE-8620-AE0C707D5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4">
                                            <p:graphicEl>
                                              <a:dgm id="{AA3A745D-AAD4-4BEE-8620-AE0C707D5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4">
                                            <p:graphicEl>
                                              <a:dgm id="{AA3A745D-AAD4-4BEE-8620-AE0C707D5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4">
                                            <p:graphicEl>
                                              <a:dgm id="{AA3A745D-AAD4-4BEE-8620-AE0C707D5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">
                                            <p:graphicEl>
                                              <a:dgm id="{DF72BC76-F5A7-49A5-B215-B390C02FA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">
                                            <p:graphicEl>
                                              <a:dgm id="{DF72BC76-F5A7-49A5-B215-B390C02FA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">
                                            <p:graphicEl>
                                              <a:dgm id="{DF72BC76-F5A7-49A5-B215-B390C02FA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">
                                            <p:graphicEl>
                                              <a:dgm id="{DF72BC76-F5A7-49A5-B215-B390C02FA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4">
                                            <p:graphicEl>
                                              <a:dgm id="{1E73FE1B-2AC1-4E2B-81C0-FDB90E61A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4">
                                            <p:graphicEl>
                                              <a:dgm id="{1E73FE1B-2AC1-4E2B-81C0-FDB90E61A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4">
                                            <p:graphicEl>
                                              <a:dgm id="{1E73FE1B-2AC1-4E2B-81C0-FDB90E61A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">
                                            <p:graphicEl>
                                              <a:dgm id="{1E73FE1B-2AC1-4E2B-81C0-FDB90E61A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4">
                                            <p:graphicEl>
                                              <a:dgm id="{E46A3E97-402F-498E-83CB-F0C6FC5D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4">
                                            <p:graphicEl>
                                              <a:dgm id="{E46A3E97-402F-498E-83CB-F0C6FC5D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4">
                                            <p:graphicEl>
                                              <a:dgm id="{E46A3E97-402F-498E-83CB-F0C6FC5D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4">
                                            <p:graphicEl>
                                              <a:dgm id="{E46A3E97-402F-498E-83CB-F0C6FC5D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Holograms and Patent law</a:t>
            </a:r>
            <a:endParaRPr lang="el-G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400947"/>
              </p:ext>
            </p:extLst>
          </p:nvPr>
        </p:nvGraphicFramePr>
        <p:xfrm>
          <a:off x="-1099390" y="2052452"/>
          <a:ext cx="681887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31223" y="2402541"/>
            <a:ext cx="6113929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Invention vs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Discovery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Light as a wave = discovery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Recording through a powerful laser=  invention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pepper’s ghost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illusion, discovery or illusion?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l-GR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20988" y="2617694"/>
            <a:ext cx="1057836" cy="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320988" y="3558988"/>
            <a:ext cx="1057836" cy="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31223" y="3388659"/>
            <a:ext cx="61139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Huge commercial potential of Pseudo holograms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20988" y="4500282"/>
            <a:ext cx="1057836" cy="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1223" y="4237585"/>
            <a:ext cx="61139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Already well known = public domain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Sci-Fi influence? 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20988" y="5522258"/>
            <a:ext cx="1057836" cy="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31222" y="4837646"/>
            <a:ext cx="611392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step ahead of the state of the art.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combination of old technologies could be seen as an inventive step, while not if is just a juxtaposition of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techologies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hologram as 3d trademark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84053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 smtClean="0"/>
              <a:t> landmark </a:t>
            </a:r>
            <a:r>
              <a:rPr lang="en-GB" sz="2800" dirty="0"/>
              <a:t>decision </a:t>
            </a:r>
            <a:r>
              <a:rPr lang="en-GB" sz="2800" dirty="0" err="1">
                <a:solidFill>
                  <a:srgbClr val="0070C0"/>
                </a:solidFill>
              </a:rPr>
              <a:t>Sieckmann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(Case C-273/00</a:t>
            </a:r>
            <a:r>
              <a:rPr lang="en-GB" sz="28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 A </a:t>
            </a:r>
            <a:r>
              <a:rPr lang="en-GB" sz="2400" dirty="0"/>
              <a:t>graphic representation should be clear, precise, self-contained, easily accessible, intelligible, durable and objective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364" y="2581835"/>
            <a:ext cx="2296085" cy="22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</TotalTime>
  <Words>441</Words>
  <Application>Microsoft Office PowerPoint</Application>
  <PresentationFormat>Custom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Holograms and the law: a multidimensional issue</vt:lpstr>
      <vt:lpstr>The reality of holograms</vt:lpstr>
      <vt:lpstr>About “true” and “false” holograms</vt:lpstr>
      <vt:lpstr>Our Presentation’s topics</vt:lpstr>
      <vt:lpstr>1. Holograms and Copyright law</vt:lpstr>
      <vt:lpstr>“Pseudo- holograms” and right to communication to the public</vt:lpstr>
      <vt:lpstr>2. Holograms and industrial property law</vt:lpstr>
      <vt:lpstr>Holograms and Patent law</vt:lpstr>
      <vt:lpstr>The hologram as 3d trademark</vt:lpstr>
      <vt:lpstr>3. Hologram and  the right to  image</vt:lpstr>
      <vt:lpstr>Conclusion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Holograms and the law: a multidimensional issue</dc:title>
  <dc:creator>Philippe Jougleux</dc:creator>
  <cp:lastModifiedBy>S. P. Nath</cp:lastModifiedBy>
  <cp:revision>38</cp:revision>
  <dcterms:created xsi:type="dcterms:W3CDTF">2015-09-11T08:29:48Z</dcterms:created>
  <dcterms:modified xsi:type="dcterms:W3CDTF">2015-09-22T08:47:21Z</dcterms:modified>
</cp:coreProperties>
</file>