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98" r:id="rId2"/>
    <p:sldId id="412" r:id="rId3"/>
    <p:sldId id="411" r:id="rId4"/>
    <p:sldId id="415" r:id="rId5"/>
    <p:sldId id="417" r:id="rId6"/>
    <p:sldId id="414" r:id="rId7"/>
    <p:sldId id="416" r:id="rId8"/>
    <p:sldId id="418" r:id="rId9"/>
    <p:sldId id="420" r:id="rId10"/>
    <p:sldId id="419" r:id="rId11"/>
    <p:sldId id="421" r:id="rId12"/>
    <p:sldId id="413" r:id="rId13"/>
    <p:sldId id="422" r:id="rId14"/>
    <p:sldId id="423" r:id="rId15"/>
    <p:sldId id="424" r:id="rId16"/>
    <p:sldId id="426" r:id="rId17"/>
    <p:sldId id="427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83" d="100"/>
          <a:sy n="83" d="100"/>
        </p:scale>
        <p:origin x="-2408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C86F203-B47A-4D76-9F6A-91A21D7C4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36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6B2BD-9E6C-47F6-846D-6ADD3B8294CC}" type="slidenum">
              <a:rPr lang="en-US"/>
              <a:pPr/>
              <a:t>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7667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115888"/>
            <a:ext cx="2141538" cy="5618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275387" cy="5618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69325" cy="1152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341438"/>
            <a:ext cx="4135438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8663" y="1341438"/>
            <a:ext cx="4137025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50825" y="3613150"/>
            <a:ext cx="8424863" cy="212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69325" cy="1152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8424863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3613150"/>
            <a:ext cx="8424863" cy="212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1354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3" y="1341438"/>
            <a:ext cx="413702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569325" cy="1152525"/>
          </a:xfrm>
          <a:prstGeom prst="rect">
            <a:avLst/>
          </a:prstGeom>
          <a:solidFill>
            <a:srgbClr val="BDEBFD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4248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8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28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8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8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mind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your</a:t>
            </a:r>
            <a:r>
              <a:rPr lang="de-DE" sz="3200" dirty="0"/>
              <a:t> </a:t>
            </a:r>
            <a:r>
              <a:rPr lang="de-DE" sz="3200" dirty="0" err="1"/>
              <a:t>mind</a:t>
            </a:r>
            <a:r>
              <a:rPr lang="de-DE" sz="3200" dirty="0"/>
              <a:t>… </a:t>
            </a:r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thoughts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your</a:t>
            </a:r>
            <a:r>
              <a:rPr lang="de-DE" sz="3200" dirty="0"/>
              <a:t> </a:t>
            </a:r>
            <a:r>
              <a:rPr lang="de-DE" sz="3200" dirty="0" err="1"/>
              <a:t>thoughts</a:t>
            </a:r>
            <a:r>
              <a:rPr lang="de-DE" sz="3200" dirty="0"/>
              <a:t> </a:t>
            </a:r>
            <a:endParaRPr lang="en-US" sz="32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400" dirty="0" smtClean="0"/>
              <a:t>Copyright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privacy</a:t>
            </a:r>
            <a:r>
              <a:rPr lang="de-DE" sz="2400" dirty="0"/>
              <a:t> </a:t>
            </a:r>
            <a:r>
              <a:rPr lang="de-DE" sz="2400" dirty="0" err="1"/>
              <a:t>implications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brain-to-brain</a:t>
            </a:r>
            <a:r>
              <a:rPr lang="de-DE" sz="2400" dirty="0"/>
              <a:t> </a:t>
            </a:r>
            <a:r>
              <a:rPr lang="de-DE" sz="2400" dirty="0" err="1"/>
              <a:t>emails</a:t>
            </a:r>
            <a:r>
              <a:rPr lang="en-US" sz="2400" dirty="0"/>
              <a:t>law of robotics</a:t>
            </a:r>
            <a:endParaRPr lang="en-US" sz="2400" dirty="0"/>
          </a:p>
        </p:txBody>
      </p:sp>
      <p:pic>
        <p:nvPicPr>
          <p:cNvPr id="26626" name="Picture 2" descr="http://www.create.ac.uk/wp-content/uploads/logos/create_primary_logo_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3059831" cy="764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874" r="-20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655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924" r="-21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5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Legal </a:t>
            </a:r>
            <a:r>
              <a:rPr lang="de-DE" dirty="0" err="1" smtClean="0"/>
              <a:t>issues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702" r="-42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227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767" r="-97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478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Speech </a:t>
            </a:r>
            <a:r>
              <a:rPr lang="de-DE" dirty="0" err="1" smtClean="0"/>
              <a:t>act</a:t>
            </a:r>
            <a:r>
              <a:rPr lang="de-DE" dirty="0" smtClean="0"/>
              <a:t>- </a:t>
            </a:r>
            <a:r>
              <a:rPr lang="de-DE" dirty="0" err="1" smtClean="0"/>
              <a:t>thought</a:t>
            </a:r>
            <a:r>
              <a:rPr lang="de-DE" dirty="0" smtClean="0"/>
              <a:t> </a:t>
            </a:r>
            <a:r>
              <a:rPr lang="de-DE" dirty="0" err="1" smtClean="0"/>
              <a:t>act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1040" r="-61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933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extended mind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1780" r="-51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409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541" r="-5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089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</a:t>
            </a:r>
            <a:r>
              <a:rPr lang="de-DE" dirty="0" err="1" smtClean="0"/>
              <a:t>ibliography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>
                <a:solidFill>
                  <a:srgbClr val="1A1A1A"/>
                </a:solidFill>
                <a:latin typeface="ArialMT"/>
              </a:rPr>
              <a:t>Grau, C., </a:t>
            </a:r>
            <a:r>
              <a:rPr lang="de-DE" sz="1600" dirty="0" err="1">
                <a:solidFill>
                  <a:srgbClr val="1A1A1A"/>
                </a:solidFill>
                <a:latin typeface="ArialMT"/>
              </a:rPr>
              <a:t>Ginhoux</a:t>
            </a:r>
            <a:r>
              <a:rPr lang="de-DE" sz="1600" dirty="0">
                <a:solidFill>
                  <a:srgbClr val="1A1A1A"/>
                </a:solidFill>
                <a:latin typeface="ArialMT"/>
              </a:rPr>
              <a:t>, R., </a:t>
            </a:r>
            <a:r>
              <a:rPr lang="de-DE" sz="1600" dirty="0" err="1">
                <a:solidFill>
                  <a:srgbClr val="1A1A1A"/>
                </a:solidFill>
                <a:latin typeface="ArialMT"/>
              </a:rPr>
              <a:t>Riera</a:t>
            </a:r>
            <a:r>
              <a:rPr lang="de-DE" sz="1600" dirty="0">
                <a:solidFill>
                  <a:srgbClr val="1A1A1A"/>
                </a:solidFill>
                <a:latin typeface="ArialMT"/>
              </a:rPr>
              <a:t>, A., Nguyen, T. L., </a:t>
            </a:r>
            <a:r>
              <a:rPr lang="de-DE" sz="1600" dirty="0" err="1">
                <a:solidFill>
                  <a:srgbClr val="1A1A1A"/>
                </a:solidFill>
                <a:latin typeface="ArialMT"/>
              </a:rPr>
              <a:t>Chauvat</a:t>
            </a:r>
            <a:r>
              <a:rPr lang="de-DE" sz="1600" dirty="0">
                <a:solidFill>
                  <a:srgbClr val="1A1A1A"/>
                </a:solidFill>
                <a:latin typeface="ArialMT"/>
              </a:rPr>
              <a:t>, H., Berg, M., ... &amp; </a:t>
            </a:r>
            <a:r>
              <a:rPr lang="de-DE" sz="1600" dirty="0" err="1">
                <a:solidFill>
                  <a:srgbClr val="1A1A1A"/>
                </a:solidFill>
                <a:latin typeface="ArialMT"/>
              </a:rPr>
              <a:t>Ruffini</a:t>
            </a:r>
            <a:r>
              <a:rPr lang="de-DE" sz="1600" dirty="0">
                <a:solidFill>
                  <a:srgbClr val="1A1A1A"/>
                </a:solidFill>
                <a:latin typeface="ArialMT"/>
              </a:rPr>
              <a:t>, G. (2014). </a:t>
            </a:r>
            <a:r>
              <a:rPr lang="de-DE" sz="1600" dirty="0" err="1">
                <a:solidFill>
                  <a:srgbClr val="1A1A1A"/>
                </a:solidFill>
                <a:latin typeface="ArialMT"/>
              </a:rPr>
              <a:t>Conscious</a:t>
            </a:r>
            <a:r>
              <a:rPr lang="de-DE" sz="1600" dirty="0">
                <a:solidFill>
                  <a:srgbClr val="1A1A1A"/>
                </a:solidFill>
                <a:latin typeface="ArialMT"/>
              </a:rPr>
              <a:t> </a:t>
            </a:r>
            <a:r>
              <a:rPr lang="de-DE" sz="1600" dirty="0" err="1">
                <a:solidFill>
                  <a:srgbClr val="1A1A1A"/>
                </a:solidFill>
                <a:latin typeface="ArialMT"/>
              </a:rPr>
              <a:t>brain-to-brain</a:t>
            </a:r>
            <a:r>
              <a:rPr lang="de-DE" sz="1600" dirty="0">
                <a:solidFill>
                  <a:srgbClr val="1A1A1A"/>
                </a:solidFill>
                <a:latin typeface="ArialMT"/>
              </a:rPr>
              <a:t> </a:t>
            </a:r>
            <a:r>
              <a:rPr lang="de-DE" sz="1600" dirty="0" err="1">
                <a:solidFill>
                  <a:srgbClr val="1A1A1A"/>
                </a:solidFill>
                <a:latin typeface="ArialMT"/>
              </a:rPr>
              <a:t>communication</a:t>
            </a:r>
            <a:r>
              <a:rPr lang="de-DE" sz="1600" dirty="0">
                <a:solidFill>
                  <a:srgbClr val="1A1A1A"/>
                </a:solidFill>
                <a:latin typeface="ArialMT"/>
              </a:rPr>
              <a:t> in </a:t>
            </a:r>
            <a:r>
              <a:rPr lang="de-DE" sz="1600" dirty="0" err="1">
                <a:solidFill>
                  <a:srgbClr val="1A1A1A"/>
                </a:solidFill>
                <a:latin typeface="ArialMT"/>
              </a:rPr>
              <a:t>humans</a:t>
            </a:r>
            <a:r>
              <a:rPr lang="de-DE" sz="1600" dirty="0">
                <a:solidFill>
                  <a:srgbClr val="1A1A1A"/>
                </a:solidFill>
                <a:latin typeface="ArialMT"/>
              </a:rPr>
              <a:t> </a:t>
            </a:r>
            <a:r>
              <a:rPr lang="de-DE" sz="1600" dirty="0" err="1">
                <a:solidFill>
                  <a:srgbClr val="1A1A1A"/>
                </a:solidFill>
                <a:latin typeface="ArialMT"/>
              </a:rPr>
              <a:t>using</a:t>
            </a:r>
            <a:r>
              <a:rPr lang="de-DE" sz="1600" dirty="0">
                <a:solidFill>
                  <a:srgbClr val="1A1A1A"/>
                </a:solidFill>
                <a:latin typeface="ArialMT"/>
              </a:rPr>
              <a:t> non-invasive </a:t>
            </a:r>
            <a:r>
              <a:rPr lang="de-DE" sz="1600" dirty="0" err="1">
                <a:solidFill>
                  <a:srgbClr val="1A1A1A"/>
                </a:solidFill>
                <a:latin typeface="ArialMT"/>
              </a:rPr>
              <a:t>technologies</a:t>
            </a:r>
            <a:r>
              <a:rPr lang="de-DE" sz="1600" dirty="0" smtClean="0">
                <a:solidFill>
                  <a:srgbClr val="1A1A1A"/>
                </a:solidFill>
                <a:latin typeface="ArialMT"/>
              </a:rPr>
              <a:t>.</a:t>
            </a:r>
          </a:p>
          <a:p>
            <a:r>
              <a:rPr lang="de-DE" sz="1600" dirty="0" err="1"/>
              <a:t>Hildt</a:t>
            </a:r>
            <a:r>
              <a:rPr lang="de-DE" sz="1600" dirty="0"/>
              <a:t>, Elisabeth. "</a:t>
            </a:r>
            <a:r>
              <a:rPr lang="de-DE" sz="1600" dirty="0" err="1"/>
              <a:t>What</a:t>
            </a:r>
            <a:r>
              <a:rPr lang="de-DE" sz="1600" dirty="0"/>
              <a:t> will </a:t>
            </a:r>
            <a:r>
              <a:rPr lang="de-DE" sz="1600" dirty="0" err="1"/>
              <a:t>this</a:t>
            </a:r>
            <a:r>
              <a:rPr lang="de-DE" sz="1600" dirty="0"/>
              <a:t> do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me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my</a:t>
            </a:r>
            <a:r>
              <a:rPr lang="de-DE" sz="1600" dirty="0"/>
              <a:t> </a:t>
            </a:r>
            <a:r>
              <a:rPr lang="de-DE" sz="1600" dirty="0" err="1"/>
              <a:t>brain</a:t>
            </a:r>
            <a:r>
              <a:rPr lang="de-DE" sz="1600" dirty="0"/>
              <a:t>? </a:t>
            </a:r>
            <a:r>
              <a:rPr lang="de-DE" sz="1600" dirty="0" err="1"/>
              <a:t>Ethical</a:t>
            </a:r>
            <a:r>
              <a:rPr lang="de-DE" sz="1600" dirty="0"/>
              <a:t> </a:t>
            </a:r>
            <a:r>
              <a:rPr lang="de-DE" sz="1600" dirty="0" err="1"/>
              <a:t>issues</a:t>
            </a:r>
            <a:r>
              <a:rPr lang="de-DE" sz="1600" dirty="0"/>
              <a:t> in </a:t>
            </a:r>
            <a:r>
              <a:rPr lang="de-DE" sz="1600" dirty="0" err="1"/>
              <a:t>brain-to-brain</a:t>
            </a:r>
            <a:r>
              <a:rPr lang="de-DE" sz="1600" dirty="0"/>
              <a:t> </a:t>
            </a:r>
            <a:r>
              <a:rPr lang="de-DE" sz="1600" dirty="0" err="1"/>
              <a:t>interfacing</a:t>
            </a:r>
            <a:r>
              <a:rPr lang="de-DE" sz="1600" dirty="0"/>
              <a:t>." </a:t>
            </a:r>
            <a:r>
              <a:rPr lang="de-DE" sz="1600" i="1" dirty="0" err="1" smtClean="0"/>
              <a:t>Frontier</a:t>
            </a:r>
            <a:r>
              <a:rPr lang="de-DE" sz="1600" i="1" dirty="0" smtClean="0"/>
              <a:t> in </a:t>
            </a:r>
            <a:r>
              <a:rPr lang="de-DE" sz="1600" i="1" dirty="0" err="1" smtClean="0"/>
              <a:t>tems</a:t>
            </a:r>
            <a:r>
              <a:rPr lang="de-DE" sz="1600" i="1" dirty="0" smtClean="0"/>
              <a:t> </a:t>
            </a:r>
            <a:r>
              <a:rPr lang="de-DE" sz="1600" i="1" dirty="0" err="1"/>
              <a:t>neuroscience</a:t>
            </a:r>
            <a:r>
              <a:rPr lang="de-DE" sz="1600" dirty="0"/>
              <a:t> 9 (2015)</a:t>
            </a:r>
            <a:r>
              <a:rPr lang="de-DE" sz="1600" dirty="0" smtClean="0"/>
              <a:t>.</a:t>
            </a:r>
          </a:p>
          <a:p>
            <a:r>
              <a:rPr lang="de-DE" sz="1600" dirty="0" err="1"/>
              <a:t>Zioga</a:t>
            </a:r>
            <a:r>
              <a:rPr lang="de-DE" sz="1600" dirty="0"/>
              <a:t>, Polina, Paul Chapman, </a:t>
            </a:r>
            <a:r>
              <a:rPr lang="de-DE" sz="1600" dirty="0" err="1"/>
              <a:t>Minhua</a:t>
            </a:r>
            <a:r>
              <a:rPr lang="de-DE" sz="1600" dirty="0"/>
              <a:t> Ma, </a:t>
            </a:r>
            <a:r>
              <a:rPr lang="de-DE" sz="1600" dirty="0" err="1"/>
              <a:t>and</a:t>
            </a:r>
            <a:r>
              <a:rPr lang="de-DE" sz="1600" dirty="0"/>
              <a:t> Frank </a:t>
            </a:r>
            <a:r>
              <a:rPr lang="de-DE" sz="1600" dirty="0" err="1"/>
              <a:t>Pollick</a:t>
            </a:r>
            <a:r>
              <a:rPr lang="de-DE" sz="1600" dirty="0"/>
              <a:t>. "A Wireless Future: </a:t>
            </a:r>
            <a:r>
              <a:rPr lang="de-DE" sz="1600" dirty="0" err="1"/>
              <a:t>performance</a:t>
            </a:r>
            <a:r>
              <a:rPr lang="de-DE" sz="1600" dirty="0"/>
              <a:t> </a:t>
            </a:r>
            <a:r>
              <a:rPr lang="de-DE" sz="1600" dirty="0" err="1"/>
              <a:t>art</a:t>
            </a:r>
            <a:r>
              <a:rPr lang="de-DE" sz="1600" dirty="0"/>
              <a:t>, </a:t>
            </a:r>
            <a:r>
              <a:rPr lang="de-DE" sz="1600" dirty="0" err="1"/>
              <a:t>interaction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brain</a:t>
            </a:r>
            <a:r>
              <a:rPr lang="de-DE" sz="1600" dirty="0"/>
              <a:t>-computer </a:t>
            </a:r>
            <a:r>
              <a:rPr lang="de-DE" sz="1600" dirty="0" err="1"/>
              <a:t>interfaces</a:t>
            </a:r>
            <a:r>
              <a:rPr lang="de-DE" sz="1600" dirty="0"/>
              <a:t>." (2014)</a:t>
            </a:r>
            <a:r>
              <a:rPr lang="de-DE" sz="1600" dirty="0" smtClean="0"/>
              <a:t>.</a:t>
            </a:r>
          </a:p>
          <a:p>
            <a:r>
              <a:rPr lang="de-DE" sz="1600" dirty="0" err="1"/>
              <a:t>Perbal</a:t>
            </a:r>
            <a:r>
              <a:rPr lang="de-DE" sz="1600" dirty="0"/>
              <a:t>, Bernard. "Knock </a:t>
            </a:r>
            <a:r>
              <a:rPr lang="de-DE" sz="1600" dirty="0" err="1"/>
              <a:t>once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yes</a:t>
            </a:r>
            <a:r>
              <a:rPr lang="de-DE" sz="1600" dirty="0"/>
              <a:t>, </a:t>
            </a:r>
            <a:r>
              <a:rPr lang="de-DE" sz="1600" dirty="0" err="1"/>
              <a:t>twice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no</a:t>
            </a:r>
            <a:r>
              <a:rPr lang="de-DE" sz="1600" dirty="0"/>
              <a:t>." </a:t>
            </a:r>
            <a:r>
              <a:rPr lang="de-DE" sz="1600" i="1" dirty="0"/>
              <a:t>Journal </a:t>
            </a:r>
            <a:r>
              <a:rPr lang="de-DE" sz="1600" i="1" dirty="0" err="1"/>
              <a:t>of</a:t>
            </a:r>
            <a:r>
              <a:rPr lang="de-DE" sz="1600" i="1" dirty="0"/>
              <a:t> </a:t>
            </a:r>
            <a:r>
              <a:rPr lang="de-DE" sz="1600" i="1" dirty="0" err="1"/>
              <a:t>cell</a:t>
            </a:r>
            <a:r>
              <a:rPr lang="de-DE" sz="1600" i="1" dirty="0"/>
              <a:t> </a:t>
            </a:r>
            <a:r>
              <a:rPr lang="de-DE" sz="1600" i="1" dirty="0" err="1"/>
              <a:t>communication</a:t>
            </a:r>
            <a:r>
              <a:rPr lang="de-DE" sz="1600" i="1" dirty="0"/>
              <a:t> </a:t>
            </a:r>
            <a:r>
              <a:rPr lang="de-DE" sz="1600" i="1" dirty="0" err="1"/>
              <a:t>and</a:t>
            </a:r>
            <a:r>
              <a:rPr lang="de-DE" sz="1600" i="1" dirty="0"/>
              <a:t> </a:t>
            </a:r>
            <a:r>
              <a:rPr lang="de-DE" sz="1600" i="1" dirty="0" err="1"/>
              <a:t>signaling</a:t>
            </a:r>
            <a:r>
              <a:rPr lang="de-DE" sz="1600" dirty="0"/>
              <a:t> 9, </a:t>
            </a:r>
            <a:r>
              <a:rPr lang="de-DE" sz="1600" dirty="0" err="1"/>
              <a:t>no</a:t>
            </a:r>
            <a:r>
              <a:rPr lang="de-DE" sz="1600" dirty="0"/>
              <a:t>. 1 (2015): 15-18</a:t>
            </a:r>
            <a:r>
              <a:rPr lang="de-DE" sz="1600" dirty="0" smtClean="0"/>
              <a:t>.</a:t>
            </a:r>
          </a:p>
          <a:p>
            <a:r>
              <a:rPr lang="de-DE" sz="1600" dirty="0"/>
              <a:t>Pais-Vieira, M., </a:t>
            </a:r>
            <a:r>
              <a:rPr lang="de-DE" sz="1600" dirty="0" err="1"/>
              <a:t>Lebedev</a:t>
            </a:r>
            <a:r>
              <a:rPr lang="de-DE" sz="1600" dirty="0"/>
              <a:t>, M., </a:t>
            </a:r>
            <a:r>
              <a:rPr lang="de-DE" sz="1600" dirty="0" err="1"/>
              <a:t>Kunicki</a:t>
            </a:r>
            <a:r>
              <a:rPr lang="de-DE" sz="1600" dirty="0"/>
              <a:t>, C., Wang, J., &amp; </a:t>
            </a:r>
            <a:r>
              <a:rPr lang="de-DE" sz="1600" dirty="0" err="1"/>
              <a:t>Nicolelis</a:t>
            </a:r>
            <a:r>
              <a:rPr lang="de-DE" sz="1600" dirty="0"/>
              <a:t>, M. A. (2013). A </a:t>
            </a:r>
            <a:r>
              <a:rPr lang="de-DE" sz="1600" dirty="0" err="1"/>
              <a:t>brain-to-brain</a:t>
            </a:r>
            <a:r>
              <a:rPr lang="de-DE" sz="1600" dirty="0"/>
              <a:t> </a:t>
            </a:r>
            <a:r>
              <a:rPr lang="de-DE" sz="1600" dirty="0" err="1"/>
              <a:t>interface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real-time </a:t>
            </a:r>
            <a:r>
              <a:rPr lang="de-DE" sz="1600" dirty="0" err="1"/>
              <a:t>sharing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sensorimotor</a:t>
            </a:r>
            <a:r>
              <a:rPr lang="de-DE" sz="1600" dirty="0"/>
              <a:t> </a:t>
            </a:r>
            <a:r>
              <a:rPr lang="de-DE" sz="1600" dirty="0" err="1"/>
              <a:t>information</a:t>
            </a:r>
            <a:r>
              <a:rPr lang="de-DE" sz="1600" dirty="0"/>
              <a:t>. </a:t>
            </a:r>
            <a:r>
              <a:rPr lang="de-DE" sz="1600" i="1" dirty="0"/>
              <a:t>Scientific </a:t>
            </a:r>
            <a:r>
              <a:rPr lang="de-DE" sz="1600" i="1" dirty="0" err="1"/>
              <a:t>reports</a:t>
            </a:r>
            <a:r>
              <a:rPr lang="de-DE" sz="1600" dirty="0"/>
              <a:t>, </a:t>
            </a:r>
            <a:r>
              <a:rPr lang="de-DE" sz="1600" i="1" dirty="0"/>
              <a:t>3</a:t>
            </a:r>
            <a:r>
              <a:rPr lang="de-DE" sz="1600" dirty="0" smtClean="0"/>
              <a:t>.</a:t>
            </a:r>
          </a:p>
          <a:p>
            <a:r>
              <a:rPr lang="de-DE" sz="1600" dirty="0"/>
              <a:t>Rao, </a:t>
            </a:r>
            <a:r>
              <a:rPr lang="de-DE" sz="1600" dirty="0" err="1"/>
              <a:t>Rajesh</a:t>
            </a:r>
            <a:r>
              <a:rPr lang="de-DE" sz="1600" dirty="0"/>
              <a:t> PN, Andrea </a:t>
            </a:r>
            <a:r>
              <a:rPr lang="de-DE" sz="1600" dirty="0" err="1"/>
              <a:t>Stocco</a:t>
            </a:r>
            <a:r>
              <a:rPr lang="de-DE" sz="1600" dirty="0"/>
              <a:t>, Matthew Bryan, </a:t>
            </a:r>
            <a:r>
              <a:rPr lang="de-DE" sz="1600" dirty="0" err="1"/>
              <a:t>Devapratim</a:t>
            </a:r>
            <a:r>
              <a:rPr lang="de-DE" sz="1600" dirty="0"/>
              <a:t> </a:t>
            </a:r>
            <a:r>
              <a:rPr lang="de-DE" sz="1600" dirty="0" err="1"/>
              <a:t>Sarma</a:t>
            </a:r>
            <a:r>
              <a:rPr lang="de-DE" sz="1600" dirty="0"/>
              <a:t>, Tiffany M. </a:t>
            </a:r>
            <a:r>
              <a:rPr lang="de-DE" sz="1600" dirty="0" err="1"/>
              <a:t>Youngquist</a:t>
            </a:r>
            <a:r>
              <a:rPr lang="de-DE" sz="1600" dirty="0"/>
              <a:t>, Joseph Wu,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Chantel</a:t>
            </a:r>
            <a:r>
              <a:rPr lang="de-DE" sz="1600" dirty="0"/>
              <a:t> S. Prat. "A </a:t>
            </a:r>
            <a:r>
              <a:rPr lang="de-DE" sz="1600" dirty="0" err="1"/>
              <a:t>direct</a:t>
            </a:r>
            <a:r>
              <a:rPr lang="de-DE" sz="1600" dirty="0"/>
              <a:t> </a:t>
            </a:r>
            <a:r>
              <a:rPr lang="de-DE" sz="1600" dirty="0" err="1"/>
              <a:t>brain-to-brain</a:t>
            </a:r>
            <a:r>
              <a:rPr lang="de-DE" sz="1600" dirty="0"/>
              <a:t> </a:t>
            </a:r>
            <a:r>
              <a:rPr lang="de-DE" sz="1600" dirty="0" err="1"/>
              <a:t>interface</a:t>
            </a:r>
            <a:r>
              <a:rPr lang="de-DE" sz="1600" dirty="0"/>
              <a:t> in </a:t>
            </a:r>
            <a:r>
              <a:rPr lang="de-DE" sz="1600" dirty="0" err="1"/>
              <a:t>humans</a:t>
            </a:r>
            <a:r>
              <a:rPr lang="de-DE" sz="1600" dirty="0"/>
              <a:t>." (2014): e111332.</a:t>
            </a:r>
            <a:endParaRPr lang="de-DE" sz="1600" dirty="0" smtClean="0"/>
          </a:p>
          <a:p>
            <a:endParaRPr lang="de-DE" sz="1200" dirty="0" smtClean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259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That</a:t>
            </a:r>
            <a:r>
              <a:rPr lang="de-DE" dirty="0" smtClean="0"/>
              <a:t> was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625" r="-44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736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8894" b="-28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964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924" r="-21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010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216" r="-112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763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Military INTELLIGENCE?</a:t>
            </a:r>
            <a:endParaRPr lang="de-DE" dirty="0"/>
          </a:p>
        </p:txBody>
      </p:sp>
      <p:pic>
        <p:nvPicPr>
          <p:cNvPr id="10" name="Content Placeholder 9" descr="military-braincontrol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3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32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delete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prejudice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08" r="-1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67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139" b="-2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231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8902" r="-789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03264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ahrc">
  <a:themeElements>
    <a:clrScheme name="Presentation_ahr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hr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cs typeface="Arial" charset="0"/>
          </a:defRPr>
        </a:defPPr>
      </a:lstStyle>
    </a:lnDef>
  </a:objectDefaults>
  <a:extraClrSchemeLst>
    <a:extraClrScheme>
      <a:clrScheme name="Presentation_ah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hr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hr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hr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hr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hr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hr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hr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hr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hr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hr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hr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script powerpoint template</Template>
  <TotalTime>29447</TotalTime>
  <Words>315</Words>
  <Application>Microsoft Macintosh PowerPoint</Application>
  <PresentationFormat>On-screen Show (4:3)</PresentationFormat>
  <Paragraphs>17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Presentation_ahrc</vt:lpstr>
      <vt:lpstr>A My mind to your mind… my thoughts to your thoughts </vt:lpstr>
      <vt:lpstr>That was then </vt:lpstr>
      <vt:lpstr>This is now</vt:lpstr>
      <vt:lpstr>PowerPoint Presentation</vt:lpstr>
      <vt:lpstr>PowerPoint Presentation</vt:lpstr>
      <vt:lpstr>Military INTELLIGENCE?</vt:lpstr>
      <vt:lpstr>Click to delete with prejudice</vt:lpstr>
      <vt:lpstr>PowerPoint Presentation</vt:lpstr>
      <vt:lpstr>PowerPoint Presentation</vt:lpstr>
      <vt:lpstr>PowerPoint Presentation</vt:lpstr>
      <vt:lpstr>PowerPoint Presentation</vt:lpstr>
      <vt:lpstr>Legal issues</vt:lpstr>
      <vt:lpstr>PowerPoint Presentation</vt:lpstr>
      <vt:lpstr>Speech act- thought act</vt:lpstr>
      <vt:lpstr>The extended mind</vt:lpstr>
      <vt:lpstr>PowerPoint Presentation</vt:lpstr>
      <vt:lpstr>Bibliography</vt:lpstr>
    </vt:vector>
  </TitlesOfParts>
  <Company>Desktop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Trojans, Agents and Tags: The New Generation of Investigators</dc:title>
  <dc:creator>s0566002</dc:creator>
  <cp:lastModifiedBy>Burkhard Schafer</cp:lastModifiedBy>
  <cp:revision>109</cp:revision>
  <dcterms:created xsi:type="dcterms:W3CDTF">2008-02-26T11:34:31Z</dcterms:created>
  <dcterms:modified xsi:type="dcterms:W3CDTF">2015-09-23T21:20:16Z</dcterms:modified>
</cp:coreProperties>
</file>